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84" r:id="rId7"/>
    <p:sldMasterId id="2147483696" r:id="rId8"/>
  </p:sldMasterIdLst>
  <p:notesMasterIdLst>
    <p:notesMasterId r:id="rId21"/>
  </p:notesMasterIdLst>
  <p:sldIdLst>
    <p:sldId id="274" r:id="rId9"/>
    <p:sldId id="277" r:id="rId10"/>
    <p:sldId id="260" r:id="rId11"/>
    <p:sldId id="311" r:id="rId12"/>
    <p:sldId id="303" r:id="rId13"/>
    <p:sldId id="312" r:id="rId14"/>
    <p:sldId id="313" r:id="rId15"/>
    <p:sldId id="314" r:id="rId16"/>
    <p:sldId id="315" r:id="rId17"/>
    <p:sldId id="288" r:id="rId18"/>
    <p:sldId id="287" r:id="rId19"/>
    <p:sldId id="261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Visser" initials="DV" lastIdx="1" clrIdx="0">
    <p:extLst>
      <p:ext uri="{19B8F6BF-5375-455C-9EA6-DF929625EA0E}">
        <p15:presenceInfo xmlns:p15="http://schemas.microsoft.com/office/powerpoint/2012/main" userId="582a1b830ffda7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B8C497-A76A-4783-BD84-D6C6CB243AA2}" v="2" dt="2024-02-23T08:09:50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8" autoAdjust="0"/>
    <p:restoredTop sz="83557" autoAdjust="0"/>
  </p:normalViewPr>
  <p:slideViewPr>
    <p:cSldViewPr snapToGrid="0">
      <p:cViewPr varScale="1">
        <p:scale>
          <a:sx n="95" d="100"/>
          <a:sy n="95" d="100"/>
        </p:scale>
        <p:origin x="13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Broersen" userId="bb5920ef8a878ee8" providerId="LiveId" clId="{66B4BD4E-B38C-477A-A5F3-7204773DBF0E}"/>
    <pc:docChg chg="undo custSel addSld delSld modSld sldOrd">
      <pc:chgData name="Paula Broersen" userId="bb5920ef8a878ee8" providerId="LiveId" clId="{66B4BD4E-B38C-477A-A5F3-7204773DBF0E}" dt="2023-06-14T06:42:29.891" v="629" actId="20577"/>
      <pc:docMkLst>
        <pc:docMk/>
      </pc:docMkLst>
      <pc:sldChg chg="modSp mod modNotesTx">
        <pc:chgData name="Paula Broersen" userId="bb5920ef8a878ee8" providerId="LiveId" clId="{66B4BD4E-B38C-477A-A5F3-7204773DBF0E}" dt="2023-06-14T06:38:11.014" v="534" actId="20577"/>
        <pc:sldMkLst>
          <pc:docMk/>
          <pc:sldMk cId="1512182034" sldId="257"/>
        </pc:sldMkLst>
        <pc:spChg chg="mod">
          <ac:chgData name="Paula Broersen" userId="bb5920ef8a878ee8" providerId="LiveId" clId="{66B4BD4E-B38C-477A-A5F3-7204773DBF0E}" dt="2023-06-14T06:32:21.708" v="284" actId="115"/>
          <ac:spMkLst>
            <pc:docMk/>
            <pc:sldMk cId="1512182034" sldId="257"/>
            <ac:spMk id="19" creationId="{87A3DC94-33D2-9622-0210-EDFA1088F1EF}"/>
          </ac:spMkLst>
        </pc:spChg>
      </pc:sldChg>
      <pc:sldChg chg="modSp mod modNotesTx">
        <pc:chgData name="Paula Broersen" userId="bb5920ef8a878ee8" providerId="LiveId" clId="{66B4BD4E-B38C-477A-A5F3-7204773DBF0E}" dt="2023-06-14T06:28:28.685" v="113" actId="20577"/>
        <pc:sldMkLst>
          <pc:docMk/>
          <pc:sldMk cId="1289426495" sldId="260"/>
        </pc:sldMkLst>
        <pc:spChg chg="mod">
          <ac:chgData name="Paula Broersen" userId="bb5920ef8a878ee8" providerId="LiveId" clId="{66B4BD4E-B38C-477A-A5F3-7204773DBF0E}" dt="2023-06-14T06:27:56.619" v="51" actId="20577"/>
          <ac:spMkLst>
            <pc:docMk/>
            <pc:sldMk cId="1289426495" sldId="260"/>
            <ac:spMk id="19" creationId="{51677FC0-0F39-F8CE-4610-B09530BCA267}"/>
          </ac:spMkLst>
        </pc:spChg>
        <pc:spChg chg="mod">
          <ac:chgData name="Paula Broersen" userId="bb5920ef8a878ee8" providerId="LiveId" clId="{66B4BD4E-B38C-477A-A5F3-7204773DBF0E}" dt="2023-06-14T06:28:28.685" v="113" actId="20577"/>
          <ac:spMkLst>
            <pc:docMk/>
            <pc:sldMk cId="1289426495" sldId="260"/>
            <ac:spMk id="20" creationId="{3CAABF68-CE1B-574C-7451-237B499FBA3A}"/>
          </ac:spMkLst>
        </pc:spChg>
      </pc:sldChg>
      <pc:sldChg chg="modNotesTx">
        <pc:chgData name="Paula Broersen" userId="bb5920ef8a878ee8" providerId="LiveId" clId="{66B4BD4E-B38C-477A-A5F3-7204773DBF0E}" dt="2023-06-14T06:42:29.891" v="629" actId="20577"/>
        <pc:sldMkLst>
          <pc:docMk/>
          <pc:sldMk cId="1822116602" sldId="261"/>
        </pc:sldMkLst>
      </pc:sldChg>
      <pc:sldChg chg="modSp mod">
        <pc:chgData name="Paula Broersen" userId="bb5920ef8a878ee8" providerId="LiveId" clId="{66B4BD4E-B38C-477A-A5F3-7204773DBF0E}" dt="2023-06-14T06:42:24.084" v="619" actId="20577"/>
        <pc:sldMkLst>
          <pc:docMk/>
          <pc:sldMk cId="2227776608" sldId="262"/>
        </pc:sldMkLst>
        <pc:spChg chg="mod">
          <ac:chgData name="Paula Broersen" userId="bb5920ef8a878ee8" providerId="LiveId" clId="{66B4BD4E-B38C-477A-A5F3-7204773DBF0E}" dt="2023-06-14T06:42:24.084" v="619" actId="20577"/>
          <ac:spMkLst>
            <pc:docMk/>
            <pc:sldMk cId="2227776608" sldId="262"/>
            <ac:spMk id="7" creationId="{DA324459-033B-5056-DAA3-4B958742E1F1}"/>
          </ac:spMkLst>
        </pc:spChg>
      </pc:sldChg>
      <pc:sldChg chg="del">
        <pc:chgData name="Paula Broersen" userId="bb5920ef8a878ee8" providerId="LiveId" clId="{66B4BD4E-B38C-477A-A5F3-7204773DBF0E}" dt="2023-06-14T06:26:56.575" v="0" actId="47"/>
        <pc:sldMkLst>
          <pc:docMk/>
          <pc:sldMk cId="2150795712" sldId="263"/>
        </pc:sldMkLst>
      </pc:sldChg>
      <pc:sldChg chg="modSp mod">
        <pc:chgData name="Paula Broersen" userId="bb5920ef8a878ee8" providerId="LiveId" clId="{66B4BD4E-B38C-477A-A5F3-7204773DBF0E}" dt="2023-06-14T06:41:22.468" v="550" actId="20577"/>
        <pc:sldMkLst>
          <pc:docMk/>
          <pc:sldMk cId="1011080922" sldId="265"/>
        </pc:sldMkLst>
        <pc:spChg chg="mod">
          <ac:chgData name="Paula Broersen" userId="bb5920ef8a878ee8" providerId="LiveId" clId="{66B4BD4E-B38C-477A-A5F3-7204773DBF0E}" dt="2023-06-14T06:41:22.468" v="550" actId="20577"/>
          <ac:spMkLst>
            <pc:docMk/>
            <pc:sldMk cId="1011080922" sldId="265"/>
            <ac:spMk id="11" creationId="{44B3F236-3F12-1E91-15BE-7A740B1A4B32}"/>
          </ac:spMkLst>
        </pc:spChg>
      </pc:sldChg>
      <pc:sldChg chg="modSp mod">
        <pc:chgData name="Paula Broersen" userId="bb5920ef8a878ee8" providerId="LiveId" clId="{66B4BD4E-B38C-477A-A5F3-7204773DBF0E}" dt="2023-06-14T06:41:31.829" v="564" actId="20577"/>
        <pc:sldMkLst>
          <pc:docMk/>
          <pc:sldMk cId="3865231909" sldId="266"/>
        </pc:sldMkLst>
        <pc:spChg chg="mod">
          <ac:chgData name="Paula Broersen" userId="bb5920ef8a878ee8" providerId="LiveId" clId="{66B4BD4E-B38C-477A-A5F3-7204773DBF0E}" dt="2023-06-14T06:41:31.829" v="564" actId="20577"/>
          <ac:spMkLst>
            <pc:docMk/>
            <pc:sldMk cId="3865231909" sldId="266"/>
            <ac:spMk id="11" creationId="{F2791C19-CF7C-BA2E-A580-3A0FAF764A58}"/>
          </ac:spMkLst>
        </pc:spChg>
      </pc:sldChg>
      <pc:sldChg chg="modSp mod ord">
        <pc:chgData name="Paula Broersen" userId="bb5920ef8a878ee8" providerId="LiveId" clId="{66B4BD4E-B38C-477A-A5F3-7204773DBF0E}" dt="2023-06-14T06:41:41.804" v="579" actId="20577"/>
        <pc:sldMkLst>
          <pc:docMk/>
          <pc:sldMk cId="934826957" sldId="267"/>
        </pc:sldMkLst>
        <pc:spChg chg="mod">
          <ac:chgData name="Paula Broersen" userId="bb5920ef8a878ee8" providerId="LiveId" clId="{66B4BD4E-B38C-477A-A5F3-7204773DBF0E}" dt="2023-06-14T06:41:41.804" v="579" actId="20577"/>
          <ac:spMkLst>
            <pc:docMk/>
            <pc:sldMk cId="934826957" sldId="267"/>
            <ac:spMk id="8" creationId="{84DEFF48-75C5-B01F-D841-60A2A64C652C}"/>
          </ac:spMkLst>
        </pc:spChg>
      </pc:sldChg>
      <pc:sldChg chg="modSp mod">
        <pc:chgData name="Paula Broersen" userId="bb5920ef8a878ee8" providerId="LiveId" clId="{66B4BD4E-B38C-477A-A5F3-7204773DBF0E}" dt="2023-06-14T06:41:47.205" v="589" actId="20577"/>
        <pc:sldMkLst>
          <pc:docMk/>
          <pc:sldMk cId="1301060860" sldId="268"/>
        </pc:sldMkLst>
        <pc:spChg chg="mod">
          <ac:chgData name="Paula Broersen" userId="bb5920ef8a878ee8" providerId="LiveId" clId="{66B4BD4E-B38C-477A-A5F3-7204773DBF0E}" dt="2023-06-14T06:41:47.205" v="589" actId="20577"/>
          <ac:spMkLst>
            <pc:docMk/>
            <pc:sldMk cId="1301060860" sldId="268"/>
            <ac:spMk id="8" creationId="{31986EA4-1E86-9BD7-7020-F735EF2DDE98}"/>
          </ac:spMkLst>
        </pc:spChg>
      </pc:sldChg>
      <pc:sldChg chg="del">
        <pc:chgData name="Paula Broersen" userId="bb5920ef8a878ee8" providerId="LiveId" clId="{66B4BD4E-B38C-477A-A5F3-7204773DBF0E}" dt="2023-06-14T06:41:33.735" v="565" actId="47"/>
        <pc:sldMkLst>
          <pc:docMk/>
          <pc:sldMk cId="2935305277" sldId="269"/>
        </pc:sldMkLst>
      </pc:sldChg>
      <pc:sldChg chg="add del">
        <pc:chgData name="Paula Broersen" userId="bb5920ef8a878ee8" providerId="LiveId" clId="{66B4BD4E-B38C-477A-A5F3-7204773DBF0E}" dt="2023-06-14T06:42:03.645" v="591" actId="47"/>
        <pc:sldMkLst>
          <pc:docMk/>
          <pc:sldMk cId="2500033503" sldId="271"/>
        </pc:sldMkLst>
      </pc:sldChg>
      <pc:sldChg chg="modNotesTx">
        <pc:chgData name="Paula Broersen" userId="bb5920ef8a878ee8" providerId="LiveId" clId="{66B4BD4E-B38C-477A-A5F3-7204773DBF0E}" dt="2023-06-14T06:37:35.294" v="464" actId="113"/>
        <pc:sldMkLst>
          <pc:docMk/>
          <pc:sldMk cId="2443982949" sldId="274"/>
        </pc:sldMkLst>
      </pc:sldChg>
      <pc:sldChg chg="del">
        <pc:chgData name="Paula Broersen" userId="bb5920ef8a878ee8" providerId="LiveId" clId="{66B4BD4E-B38C-477A-A5F3-7204773DBF0E}" dt="2023-06-14T06:33:52.002" v="363" actId="47"/>
        <pc:sldMkLst>
          <pc:docMk/>
          <pc:sldMk cId="1596398422" sldId="275"/>
        </pc:sldMkLst>
      </pc:sldChg>
      <pc:sldChg chg="modSp mod modNotesTx">
        <pc:chgData name="Paula Broersen" userId="bb5920ef8a878ee8" providerId="LiveId" clId="{66B4BD4E-B38C-477A-A5F3-7204773DBF0E}" dt="2023-06-14T06:33:38.758" v="359" actId="20577"/>
        <pc:sldMkLst>
          <pc:docMk/>
          <pc:sldMk cId="2400923251" sldId="276"/>
        </pc:sldMkLst>
        <pc:spChg chg="mod">
          <ac:chgData name="Paula Broersen" userId="bb5920ef8a878ee8" providerId="LiveId" clId="{66B4BD4E-B38C-477A-A5F3-7204773DBF0E}" dt="2023-06-14T06:33:26.563" v="344" actId="20577"/>
          <ac:spMkLst>
            <pc:docMk/>
            <pc:sldMk cId="2400923251" sldId="276"/>
            <ac:spMk id="8" creationId="{828E331C-0923-BC31-E9BE-1A00D4DFDB53}"/>
          </ac:spMkLst>
        </pc:spChg>
        <pc:spChg chg="mod">
          <ac:chgData name="Paula Broersen" userId="bb5920ef8a878ee8" providerId="LiveId" clId="{66B4BD4E-B38C-477A-A5F3-7204773DBF0E}" dt="2023-06-14T06:33:38.758" v="359" actId="20577"/>
          <ac:spMkLst>
            <pc:docMk/>
            <pc:sldMk cId="2400923251" sldId="276"/>
            <ac:spMk id="9" creationId="{857DEC2C-C606-F3C7-E049-580DC5264E72}"/>
          </ac:spMkLst>
        </pc:spChg>
      </pc:sldChg>
      <pc:sldChg chg="modSp add mod ord modNotesTx">
        <pc:chgData name="Paula Broersen" userId="bb5920ef8a878ee8" providerId="LiveId" clId="{66B4BD4E-B38C-477A-A5F3-7204773DBF0E}" dt="2023-06-14T06:37:25.605" v="463" actId="20577"/>
        <pc:sldMkLst>
          <pc:docMk/>
          <pc:sldMk cId="3725959010" sldId="277"/>
        </pc:sldMkLst>
        <pc:spChg chg="mod">
          <ac:chgData name="Paula Broersen" userId="bb5920ef8a878ee8" providerId="LiveId" clId="{66B4BD4E-B38C-477A-A5F3-7204773DBF0E}" dt="2023-06-14T06:30:55.034" v="135" actId="20577"/>
          <ac:spMkLst>
            <pc:docMk/>
            <pc:sldMk cId="3725959010" sldId="277"/>
            <ac:spMk id="19" creationId="{51677FC0-0F39-F8CE-4610-B09530BCA267}"/>
          </ac:spMkLst>
        </pc:spChg>
        <pc:spChg chg="mod">
          <ac:chgData name="Paula Broersen" userId="bb5920ef8a878ee8" providerId="LiveId" clId="{66B4BD4E-B38C-477A-A5F3-7204773DBF0E}" dt="2023-06-14T06:37:17.401" v="461" actId="313"/>
          <ac:spMkLst>
            <pc:docMk/>
            <pc:sldMk cId="3725959010" sldId="277"/>
            <ac:spMk id="20" creationId="{3CAABF68-CE1B-574C-7451-237B499FBA3A}"/>
          </ac:spMkLst>
        </pc:spChg>
      </pc:sldChg>
      <pc:sldChg chg="modSp add mod modNotesTx">
        <pc:chgData name="Paula Broersen" userId="bb5920ef8a878ee8" providerId="LiveId" clId="{66B4BD4E-B38C-477A-A5F3-7204773DBF0E}" dt="2023-06-14T06:33:55.706" v="364" actId="20577"/>
        <pc:sldMkLst>
          <pc:docMk/>
          <pc:sldMk cId="3422443855" sldId="278"/>
        </pc:sldMkLst>
        <pc:spChg chg="mod">
          <ac:chgData name="Paula Broersen" userId="bb5920ef8a878ee8" providerId="LiveId" clId="{66B4BD4E-B38C-477A-A5F3-7204773DBF0E}" dt="2023-06-14T06:33:49.934" v="362" actId="20577"/>
          <ac:spMkLst>
            <pc:docMk/>
            <pc:sldMk cId="3422443855" sldId="278"/>
            <ac:spMk id="8" creationId="{828E331C-0923-BC31-E9BE-1A00D4DFDB53}"/>
          </ac:spMkLst>
        </pc:spChg>
      </pc:sldChg>
      <pc:sldChg chg="modSp add mod">
        <pc:chgData name="Paula Broersen" userId="bb5920ef8a878ee8" providerId="LiveId" clId="{66B4BD4E-B38C-477A-A5F3-7204773DBF0E}" dt="2023-06-14T06:34:05.012" v="369" actId="20577"/>
        <pc:sldMkLst>
          <pc:docMk/>
          <pc:sldMk cId="4277215328" sldId="279"/>
        </pc:sldMkLst>
        <pc:spChg chg="mod">
          <ac:chgData name="Paula Broersen" userId="bb5920ef8a878ee8" providerId="LiveId" clId="{66B4BD4E-B38C-477A-A5F3-7204773DBF0E}" dt="2023-06-14T06:34:05.012" v="369" actId="20577"/>
          <ac:spMkLst>
            <pc:docMk/>
            <pc:sldMk cId="4277215328" sldId="279"/>
            <ac:spMk id="8" creationId="{828E331C-0923-BC31-E9BE-1A00D4DFDB53}"/>
          </ac:spMkLst>
        </pc:spChg>
      </pc:sldChg>
      <pc:sldChg chg="modSp add mod">
        <pc:chgData name="Paula Broersen" userId="bb5920ef8a878ee8" providerId="LiveId" clId="{66B4BD4E-B38C-477A-A5F3-7204773DBF0E}" dt="2023-06-14T06:34:07.875" v="371" actId="20577"/>
        <pc:sldMkLst>
          <pc:docMk/>
          <pc:sldMk cId="413056009" sldId="280"/>
        </pc:sldMkLst>
        <pc:spChg chg="mod">
          <ac:chgData name="Paula Broersen" userId="bb5920ef8a878ee8" providerId="LiveId" clId="{66B4BD4E-B38C-477A-A5F3-7204773DBF0E}" dt="2023-06-14T06:34:07.875" v="371" actId="20577"/>
          <ac:spMkLst>
            <pc:docMk/>
            <pc:sldMk cId="413056009" sldId="280"/>
            <ac:spMk id="8" creationId="{828E331C-0923-BC31-E9BE-1A00D4DFDB53}"/>
          </ac:spMkLst>
        </pc:spChg>
      </pc:sldChg>
      <pc:sldChg chg="modSp add mod">
        <pc:chgData name="Paula Broersen" userId="bb5920ef8a878ee8" providerId="LiveId" clId="{66B4BD4E-B38C-477A-A5F3-7204773DBF0E}" dt="2023-06-14T06:34:10.257" v="373" actId="20577"/>
        <pc:sldMkLst>
          <pc:docMk/>
          <pc:sldMk cId="3683520151" sldId="281"/>
        </pc:sldMkLst>
        <pc:spChg chg="mod">
          <ac:chgData name="Paula Broersen" userId="bb5920ef8a878ee8" providerId="LiveId" clId="{66B4BD4E-B38C-477A-A5F3-7204773DBF0E}" dt="2023-06-14T06:34:10.257" v="373" actId="20577"/>
          <ac:spMkLst>
            <pc:docMk/>
            <pc:sldMk cId="3683520151" sldId="281"/>
            <ac:spMk id="8" creationId="{828E331C-0923-BC31-E9BE-1A00D4DFDB53}"/>
          </ac:spMkLst>
        </pc:spChg>
      </pc:sldChg>
    </pc:docChg>
  </pc:docChgLst>
  <pc:docChgLst>
    <pc:chgData name="Broersen, P.J.A. (DOO)" userId="S::p.j.a.broersen_lumc.nl#ext#@amsterdamumc.onmicrosoft.com::a68724e5-55e1-4da7-95b6-6e11a0ab0da9" providerId="AD" clId="Web-{F0F8F89C-A370-4AE5-B98D-06B8D55D76D4}"/>
    <pc:docChg chg="modSld">
      <pc:chgData name="Broersen, P.J.A. (DOO)" userId="S::p.j.a.broersen_lumc.nl#ext#@amsterdamumc.onmicrosoft.com::a68724e5-55e1-4da7-95b6-6e11a0ab0da9" providerId="AD" clId="Web-{F0F8F89C-A370-4AE5-B98D-06B8D55D76D4}" dt="2023-07-16T07:36:47.407" v="102" actId="20577"/>
      <pc:docMkLst>
        <pc:docMk/>
      </pc:docMkLst>
      <pc:sldChg chg="modSp">
        <pc:chgData name="Broersen, P.J.A. (DOO)" userId="S::p.j.a.broersen_lumc.nl#ext#@amsterdamumc.onmicrosoft.com::a68724e5-55e1-4da7-95b6-6e11a0ab0da9" providerId="AD" clId="Web-{F0F8F89C-A370-4AE5-B98D-06B8D55D76D4}" dt="2023-07-16T07:36:47.407" v="102" actId="20577"/>
        <pc:sldMkLst>
          <pc:docMk/>
          <pc:sldMk cId="2227776608" sldId="262"/>
        </pc:sldMkLst>
        <pc:spChg chg="mod">
          <ac:chgData name="Broersen, P.J.A. (DOO)" userId="S::p.j.a.broersen_lumc.nl#ext#@amsterdamumc.onmicrosoft.com::a68724e5-55e1-4da7-95b6-6e11a0ab0da9" providerId="AD" clId="Web-{F0F8F89C-A370-4AE5-B98D-06B8D55D76D4}" dt="2023-07-16T07:36:47.407" v="102" actId="20577"/>
          <ac:spMkLst>
            <pc:docMk/>
            <pc:sldMk cId="2227776608" sldId="262"/>
            <ac:spMk id="8" creationId="{3C548FA0-A701-3642-A7F4-8CFCDFA247C3}"/>
          </ac:spMkLst>
        </pc:spChg>
      </pc:sldChg>
      <pc:sldChg chg="modSp">
        <pc:chgData name="Broersen, P.J.A. (DOO)" userId="S::p.j.a.broersen_lumc.nl#ext#@amsterdamumc.onmicrosoft.com::a68724e5-55e1-4da7-95b6-6e11a0ab0da9" providerId="AD" clId="Web-{F0F8F89C-A370-4AE5-B98D-06B8D55D76D4}" dt="2023-07-16T07:35:43.265" v="98" actId="1076"/>
        <pc:sldMkLst>
          <pc:docMk/>
          <pc:sldMk cId="934826957" sldId="267"/>
        </pc:sldMkLst>
        <pc:spChg chg="mod">
          <ac:chgData name="Broersen, P.J.A. (DOO)" userId="S::p.j.a.broersen_lumc.nl#ext#@amsterdamumc.onmicrosoft.com::a68724e5-55e1-4da7-95b6-6e11a0ab0da9" providerId="AD" clId="Web-{F0F8F89C-A370-4AE5-B98D-06B8D55D76D4}" dt="2023-07-16T07:35:34.515" v="97" actId="20577"/>
          <ac:spMkLst>
            <pc:docMk/>
            <pc:sldMk cId="934826957" sldId="267"/>
            <ac:spMk id="9" creationId="{E8607968-D290-092E-A58B-DD1F25C8C4A4}"/>
          </ac:spMkLst>
        </pc:spChg>
        <pc:spChg chg="mod">
          <ac:chgData name="Broersen, P.J.A. (DOO)" userId="S::p.j.a.broersen_lumc.nl#ext#@amsterdamumc.onmicrosoft.com::a68724e5-55e1-4da7-95b6-6e11a0ab0da9" providerId="AD" clId="Web-{F0F8F89C-A370-4AE5-B98D-06B8D55D76D4}" dt="2023-07-16T07:35:43.265" v="98" actId="1076"/>
          <ac:spMkLst>
            <pc:docMk/>
            <pc:sldMk cId="934826957" sldId="267"/>
            <ac:spMk id="12" creationId="{49F886EE-FCCE-9D9D-C715-A4D10C66B78F}"/>
          </ac:spMkLst>
        </pc:spChg>
      </pc:sldChg>
      <pc:sldChg chg="modSp">
        <pc:chgData name="Broersen, P.J.A. (DOO)" userId="S::p.j.a.broersen_lumc.nl#ext#@amsterdamumc.onmicrosoft.com::a68724e5-55e1-4da7-95b6-6e11a0ab0da9" providerId="AD" clId="Web-{F0F8F89C-A370-4AE5-B98D-06B8D55D76D4}" dt="2023-07-16T07:25:28.868" v="1" actId="20577"/>
        <pc:sldMkLst>
          <pc:docMk/>
          <pc:sldMk cId="2443982949" sldId="274"/>
        </pc:sldMkLst>
        <pc:spChg chg="mod">
          <ac:chgData name="Broersen, P.J.A. (DOO)" userId="S::p.j.a.broersen_lumc.nl#ext#@amsterdamumc.onmicrosoft.com::a68724e5-55e1-4da7-95b6-6e11a0ab0da9" providerId="AD" clId="Web-{F0F8F89C-A370-4AE5-B98D-06B8D55D76D4}" dt="2023-07-16T07:25:28.868" v="1" actId="20577"/>
          <ac:spMkLst>
            <pc:docMk/>
            <pc:sldMk cId="2443982949" sldId="274"/>
            <ac:spMk id="2" creationId="{244CF65F-8782-35A1-567A-D4BCF6C15073}"/>
          </ac:spMkLst>
        </pc:spChg>
      </pc:sldChg>
      <pc:sldChg chg="modSp modNotes">
        <pc:chgData name="Broersen, P.J.A. (DOO)" userId="S::p.j.a.broersen_lumc.nl#ext#@amsterdamumc.onmicrosoft.com::a68724e5-55e1-4da7-95b6-6e11a0ab0da9" providerId="AD" clId="Web-{F0F8F89C-A370-4AE5-B98D-06B8D55D76D4}" dt="2023-07-16T07:28:10.076" v="11"/>
        <pc:sldMkLst>
          <pc:docMk/>
          <pc:sldMk cId="2400923251" sldId="276"/>
        </pc:sldMkLst>
        <pc:spChg chg="mod">
          <ac:chgData name="Broersen, P.J.A. (DOO)" userId="S::p.j.a.broersen_lumc.nl#ext#@amsterdamumc.onmicrosoft.com::a68724e5-55e1-4da7-95b6-6e11a0ab0da9" providerId="AD" clId="Web-{F0F8F89C-A370-4AE5-B98D-06B8D55D76D4}" dt="2023-07-16T07:27:58.248" v="9" actId="20577"/>
          <ac:spMkLst>
            <pc:docMk/>
            <pc:sldMk cId="2400923251" sldId="276"/>
            <ac:spMk id="9" creationId="{857DEC2C-C606-F3C7-E049-580DC5264E72}"/>
          </ac:spMkLst>
        </pc:spChg>
      </pc:sldChg>
      <pc:sldChg chg="modSp modNotes">
        <pc:chgData name="Broersen, P.J.A. (DOO)" userId="S::p.j.a.broersen_lumc.nl#ext#@amsterdamumc.onmicrosoft.com::a68724e5-55e1-4da7-95b6-6e11a0ab0da9" providerId="AD" clId="Web-{F0F8F89C-A370-4AE5-B98D-06B8D55D76D4}" dt="2023-07-16T07:29:26.187" v="24" actId="20577"/>
        <pc:sldMkLst>
          <pc:docMk/>
          <pc:sldMk cId="3422443855" sldId="278"/>
        </pc:sldMkLst>
        <pc:spChg chg="mod">
          <ac:chgData name="Broersen, P.J.A. (DOO)" userId="S::p.j.a.broersen_lumc.nl#ext#@amsterdamumc.onmicrosoft.com::a68724e5-55e1-4da7-95b6-6e11a0ab0da9" providerId="AD" clId="Web-{F0F8F89C-A370-4AE5-B98D-06B8D55D76D4}" dt="2023-07-16T07:29:26.187" v="24" actId="20577"/>
          <ac:spMkLst>
            <pc:docMk/>
            <pc:sldMk cId="3422443855" sldId="278"/>
            <ac:spMk id="9" creationId="{857DEC2C-C606-F3C7-E049-580DC5264E72}"/>
          </ac:spMkLst>
        </pc:spChg>
      </pc:sldChg>
      <pc:sldChg chg="modSp modNotes">
        <pc:chgData name="Broersen, P.J.A. (DOO)" userId="S::p.j.a.broersen_lumc.nl#ext#@amsterdamumc.onmicrosoft.com::a68724e5-55e1-4da7-95b6-6e11a0ab0da9" providerId="AD" clId="Web-{F0F8F89C-A370-4AE5-B98D-06B8D55D76D4}" dt="2023-07-16T07:30:05.078" v="26"/>
        <pc:sldMkLst>
          <pc:docMk/>
          <pc:sldMk cId="4277215328" sldId="279"/>
        </pc:sldMkLst>
        <pc:spChg chg="mod">
          <ac:chgData name="Broersen, P.J.A. (DOO)" userId="S::p.j.a.broersen_lumc.nl#ext#@amsterdamumc.onmicrosoft.com::a68724e5-55e1-4da7-95b6-6e11a0ab0da9" providerId="AD" clId="Web-{F0F8F89C-A370-4AE5-B98D-06B8D55D76D4}" dt="2023-07-16T07:29:23.921" v="23" actId="20577"/>
          <ac:spMkLst>
            <pc:docMk/>
            <pc:sldMk cId="4277215328" sldId="279"/>
            <ac:spMk id="9" creationId="{857DEC2C-C606-F3C7-E049-580DC5264E72}"/>
          </ac:spMkLst>
        </pc:spChg>
      </pc:sldChg>
      <pc:sldChg chg="modSp modNotes">
        <pc:chgData name="Broersen, P.J.A. (DOO)" userId="S::p.j.a.broersen_lumc.nl#ext#@amsterdamumc.onmicrosoft.com::a68724e5-55e1-4da7-95b6-6e11a0ab0da9" providerId="AD" clId="Web-{F0F8F89C-A370-4AE5-B98D-06B8D55D76D4}" dt="2023-07-16T07:31:12.829" v="58"/>
        <pc:sldMkLst>
          <pc:docMk/>
          <pc:sldMk cId="413056009" sldId="280"/>
        </pc:sldMkLst>
        <pc:spChg chg="mod">
          <ac:chgData name="Broersen, P.J.A. (DOO)" userId="S::p.j.a.broersen_lumc.nl#ext#@amsterdamumc.onmicrosoft.com::a68724e5-55e1-4da7-95b6-6e11a0ab0da9" providerId="AD" clId="Web-{F0F8F89C-A370-4AE5-B98D-06B8D55D76D4}" dt="2023-07-16T07:30:57.032" v="56" actId="14100"/>
          <ac:spMkLst>
            <pc:docMk/>
            <pc:sldMk cId="413056009" sldId="280"/>
            <ac:spMk id="9" creationId="{857DEC2C-C606-F3C7-E049-580DC5264E72}"/>
          </ac:spMkLst>
        </pc:spChg>
      </pc:sldChg>
      <pc:sldChg chg="modSp modNotes">
        <pc:chgData name="Broersen, P.J.A. (DOO)" userId="S::p.j.a.broersen_lumc.nl#ext#@amsterdamumc.onmicrosoft.com::a68724e5-55e1-4da7-95b6-6e11a0ab0da9" providerId="AD" clId="Web-{F0F8F89C-A370-4AE5-B98D-06B8D55D76D4}" dt="2023-07-16T07:31:51.205" v="67" actId="20577"/>
        <pc:sldMkLst>
          <pc:docMk/>
          <pc:sldMk cId="3683520151" sldId="281"/>
        </pc:sldMkLst>
        <pc:spChg chg="mod">
          <ac:chgData name="Broersen, P.J.A. (DOO)" userId="S::p.j.a.broersen_lumc.nl#ext#@amsterdamumc.onmicrosoft.com::a68724e5-55e1-4da7-95b6-6e11a0ab0da9" providerId="AD" clId="Web-{F0F8F89C-A370-4AE5-B98D-06B8D55D76D4}" dt="2023-07-16T07:31:51.205" v="67" actId="20577"/>
          <ac:spMkLst>
            <pc:docMk/>
            <pc:sldMk cId="3683520151" sldId="281"/>
            <ac:spMk id="9" creationId="{857DEC2C-C606-F3C7-E049-580DC5264E72}"/>
          </ac:spMkLst>
        </pc:spChg>
      </pc:sldChg>
      <pc:sldChg chg="modNotes">
        <pc:chgData name="Broersen, P.J.A. (DOO)" userId="S::p.j.a.broersen_lumc.nl#ext#@amsterdamumc.onmicrosoft.com::a68724e5-55e1-4da7-95b6-6e11a0ab0da9" providerId="AD" clId="Web-{F0F8F89C-A370-4AE5-B98D-06B8D55D76D4}" dt="2023-07-16T07:33:00.034" v="70"/>
        <pc:sldMkLst>
          <pc:docMk/>
          <pc:sldMk cId="1761514797" sldId="284"/>
        </pc:sldMkLst>
      </pc:sldChg>
      <pc:sldChg chg="modSp">
        <pc:chgData name="Broersen, P.J.A. (DOO)" userId="S::p.j.a.broersen_lumc.nl#ext#@amsterdamumc.onmicrosoft.com::a68724e5-55e1-4da7-95b6-6e11a0ab0da9" providerId="AD" clId="Web-{F0F8F89C-A370-4AE5-B98D-06B8D55D76D4}" dt="2023-07-16T07:34:23.512" v="84" actId="14100"/>
        <pc:sldMkLst>
          <pc:docMk/>
          <pc:sldMk cId="3624348823" sldId="286"/>
        </pc:sldMkLst>
        <pc:spChg chg="mod">
          <ac:chgData name="Broersen, P.J.A. (DOO)" userId="S::p.j.a.broersen_lumc.nl#ext#@amsterdamumc.onmicrosoft.com::a68724e5-55e1-4da7-95b6-6e11a0ab0da9" providerId="AD" clId="Web-{F0F8F89C-A370-4AE5-B98D-06B8D55D76D4}" dt="2023-07-16T07:34:23.512" v="84" actId="14100"/>
          <ac:spMkLst>
            <pc:docMk/>
            <pc:sldMk cId="3624348823" sldId="286"/>
            <ac:spMk id="3" creationId="{00000000-0000-0000-0000-000000000000}"/>
          </ac:spMkLst>
        </pc:spChg>
      </pc:sldChg>
    </pc:docChg>
  </pc:docChgLst>
  <pc:docChgLst>
    <pc:chgData name="Holwerda - Sluis, C.J. (Christel)" userId="S::c.sluis@amsterdamumc.nl::702d1267-115c-4e5e-889c-1e22577e5c18" providerId="AD" clId="Web-{8802FDF1-13C6-C22C-040A-AC262C40D617}"/>
    <pc:docChg chg="modSld">
      <pc:chgData name="Holwerda - Sluis, C.J. (Christel)" userId="S::c.sluis@amsterdamumc.nl::702d1267-115c-4e5e-889c-1e22577e5c18" providerId="AD" clId="Web-{8802FDF1-13C6-C22C-040A-AC262C40D617}" dt="2023-09-19T15:47:14.796" v="1" actId="20577"/>
      <pc:docMkLst>
        <pc:docMk/>
      </pc:docMkLst>
      <pc:sldChg chg="modSp">
        <pc:chgData name="Holwerda - Sluis, C.J. (Christel)" userId="S::c.sluis@amsterdamumc.nl::702d1267-115c-4e5e-889c-1e22577e5c18" providerId="AD" clId="Web-{8802FDF1-13C6-C22C-040A-AC262C40D617}" dt="2023-09-19T15:47:14.796" v="1" actId="20577"/>
        <pc:sldMkLst>
          <pc:docMk/>
          <pc:sldMk cId="3725959010" sldId="277"/>
        </pc:sldMkLst>
        <pc:spChg chg="mod">
          <ac:chgData name="Holwerda - Sluis, C.J. (Christel)" userId="S::c.sluis@amsterdamumc.nl::702d1267-115c-4e5e-889c-1e22577e5c18" providerId="AD" clId="Web-{8802FDF1-13C6-C22C-040A-AC262C40D617}" dt="2023-09-19T15:47:14.796" v="1" actId="20577"/>
          <ac:spMkLst>
            <pc:docMk/>
            <pc:sldMk cId="3725959010" sldId="277"/>
            <ac:spMk id="5" creationId="{00000000-0000-0000-0000-000000000000}"/>
          </ac:spMkLst>
        </pc:spChg>
      </pc:sldChg>
    </pc:docChg>
  </pc:docChgLst>
  <pc:docChgLst>
    <pc:chgData name="Broersen, P.J.A. (DOO)" userId="S::p.j.a.broersen_lumc.nl#ext#@amsterdamumc.onmicrosoft.com::a68724e5-55e1-4da7-95b6-6e11a0ab0da9" providerId="AD" clId="Web-{16A4601E-3335-468D-A8A3-7490376C518E}"/>
    <pc:docChg chg="modSld">
      <pc:chgData name="Broersen, P.J.A. (DOO)" userId="S::p.j.a.broersen_lumc.nl#ext#@amsterdamumc.onmicrosoft.com::a68724e5-55e1-4da7-95b6-6e11a0ab0da9" providerId="AD" clId="Web-{16A4601E-3335-468D-A8A3-7490376C518E}" dt="2023-07-21T11:17:26.876" v="1" actId="20577"/>
      <pc:docMkLst>
        <pc:docMk/>
      </pc:docMkLst>
      <pc:sldChg chg="modSp">
        <pc:chgData name="Broersen, P.J.A. (DOO)" userId="S::p.j.a.broersen_lumc.nl#ext#@amsterdamumc.onmicrosoft.com::a68724e5-55e1-4da7-95b6-6e11a0ab0da9" providerId="AD" clId="Web-{16A4601E-3335-468D-A8A3-7490376C518E}" dt="2023-07-21T11:17:26.876" v="1" actId="20577"/>
        <pc:sldMkLst>
          <pc:docMk/>
          <pc:sldMk cId="3624348823" sldId="286"/>
        </pc:sldMkLst>
        <pc:spChg chg="mod">
          <ac:chgData name="Broersen, P.J.A. (DOO)" userId="S::p.j.a.broersen_lumc.nl#ext#@amsterdamumc.onmicrosoft.com::a68724e5-55e1-4da7-95b6-6e11a0ab0da9" providerId="AD" clId="Web-{16A4601E-3335-468D-A8A3-7490376C518E}" dt="2023-07-21T11:17:26.876" v="1" actId="20577"/>
          <ac:spMkLst>
            <pc:docMk/>
            <pc:sldMk cId="3624348823" sldId="286"/>
            <ac:spMk id="3" creationId="{00000000-0000-0000-0000-000000000000}"/>
          </ac:spMkLst>
        </pc:spChg>
      </pc:sldChg>
    </pc:docChg>
  </pc:docChgLst>
  <pc:docChgLst>
    <pc:chgData name="Bruin, J. de (Josefien)" userId="f957e3d3-64ec-4ad1-97fc-bbdb2a5c72cc" providerId="ADAL" clId="{D0B8C497-A76A-4783-BD84-D6C6CB243AA2}"/>
    <pc:docChg chg="undo custSel addSld modSld">
      <pc:chgData name="Bruin, J. de (Josefien)" userId="f957e3d3-64ec-4ad1-97fc-bbdb2a5c72cc" providerId="ADAL" clId="{D0B8C497-A76A-4783-BD84-D6C6CB243AA2}" dt="2024-02-23T08:13:01.377" v="234" actId="13926"/>
      <pc:docMkLst>
        <pc:docMk/>
      </pc:docMkLst>
      <pc:sldChg chg="modSp mod">
        <pc:chgData name="Bruin, J. de (Josefien)" userId="f957e3d3-64ec-4ad1-97fc-bbdb2a5c72cc" providerId="ADAL" clId="{D0B8C497-A76A-4783-BD84-D6C6CB243AA2}" dt="2024-02-23T08:11:38.383" v="6" actId="120"/>
        <pc:sldMkLst>
          <pc:docMk/>
          <pc:sldMk cId="2443982949" sldId="274"/>
        </pc:sldMkLst>
        <pc:spChg chg="mod">
          <ac:chgData name="Bruin, J. de (Josefien)" userId="f957e3d3-64ec-4ad1-97fc-bbdb2a5c72cc" providerId="ADAL" clId="{D0B8C497-A76A-4783-BD84-D6C6CB243AA2}" dt="2024-02-23T08:11:38.383" v="6" actId="120"/>
          <ac:spMkLst>
            <pc:docMk/>
            <pc:sldMk cId="2443982949" sldId="274"/>
            <ac:spMk id="2" creationId="{244CF65F-8782-35A1-567A-D4BCF6C15073}"/>
          </ac:spMkLst>
        </pc:spChg>
      </pc:sldChg>
      <pc:sldChg chg="addSp delSp modSp add mod">
        <pc:chgData name="Bruin, J. de (Josefien)" userId="f957e3d3-64ec-4ad1-97fc-bbdb2a5c72cc" providerId="ADAL" clId="{D0B8C497-A76A-4783-BD84-D6C6CB243AA2}" dt="2024-02-23T08:09:56.451" v="4" actId="1076"/>
        <pc:sldMkLst>
          <pc:docMk/>
          <pc:sldMk cId="73789274" sldId="288"/>
        </pc:sldMkLst>
        <pc:picChg chg="add mod">
          <ac:chgData name="Bruin, J. de (Josefien)" userId="f957e3d3-64ec-4ad1-97fc-bbdb2a5c72cc" providerId="ADAL" clId="{D0B8C497-A76A-4783-BD84-D6C6CB243AA2}" dt="2024-02-23T08:09:56.451" v="4" actId="1076"/>
          <ac:picMkLst>
            <pc:docMk/>
            <pc:sldMk cId="73789274" sldId="288"/>
            <ac:picMk id="3" creationId="{93907C61-8215-963A-6035-D4C54205E22D}"/>
          </ac:picMkLst>
        </pc:picChg>
        <pc:picChg chg="del">
          <ac:chgData name="Bruin, J. de (Josefien)" userId="f957e3d3-64ec-4ad1-97fc-bbdb2a5c72cc" providerId="ADAL" clId="{D0B8C497-A76A-4783-BD84-D6C6CB243AA2}" dt="2024-02-23T08:09:42.554" v="1" actId="478"/>
          <ac:picMkLst>
            <pc:docMk/>
            <pc:sldMk cId="73789274" sldId="288"/>
            <ac:picMk id="8" creationId="{227AF024-61CA-C597-F2C5-7AA5975494A6}"/>
          </ac:picMkLst>
        </pc:picChg>
      </pc:sldChg>
      <pc:sldChg chg="modSp new mod">
        <pc:chgData name="Bruin, J. de (Josefien)" userId="f957e3d3-64ec-4ad1-97fc-bbdb2a5c72cc" providerId="ADAL" clId="{D0B8C497-A76A-4783-BD84-D6C6CB243AA2}" dt="2024-02-23T08:13:01.377" v="234" actId="13926"/>
        <pc:sldMkLst>
          <pc:docMk/>
          <pc:sldMk cId="2777210853" sldId="315"/>
        </pc:sldMkLst>
        <pc:spChg chg="mod">
          <ac:chgData name="Bruin, J. de (Josefien)" userId="f957e3d3-64ec-4ad1-97fc-bbdb2a5c72cc" providerId="ADAL" clId="{D0B8C497-A76A-4783-BD84-D6C6CB243AA2}" dt="2024-02-23T08:11:54.219" v="30" actId="20577"/>
          <ac:spMkLst>
            <pc:docMk/>
            <pc:sldMk cId="2777210853" sldId="315"/>
            <ac:spMk id="2" creationId="{9CDCCDE7-0E84-1C13-663B-32DF556E75C8}"/>
          </ac:spMkLst>
        </pc:spChg>
        <pc:spChg chg="mod">
          <ac:chgData name="Bruin, J. de (Josefien)" userId="f957e3d3-64ec-4ad1-97fc-bbdb2a5c72cc" providerId="ADAL" clId="{D0B8C497-A76A-4783-BD84-D6C6CB243AA2}" dt="2024-02-23T08:13:01.377" v="234" actId="13926"/>
          <ac:spMkLst>
            <pc:docMk/>
            <pc:sldMk cId="2777210853" sldId="315"/>
            <ac:spMk id="3" creationId="{3AD75F13-E3D1-D120-C3B0-524B6643E9A9}"/>
          </ac:spMkLst>
        </pc:spChg>
      </pc:sldChg>
    </pc:docChg>
  </pc:docChgLst>
  <pc:docChgLst>
    <pc:chgData name="Broersen, P.J.A. (DOO)" userId="S::p.j.a.broersen_lumc.nl#ext#@amsterdamumc.onmicrosoft.com::a68724e5-55e1-4da7-95b6-6e11a0ab0da9" providerId="AD" clId="Web-{1593EB97-A88A-4EB5-BC95-66624C32CDFF}"/>
    <pc:docChg chg="addSld modSld">
      <pc:chgData name="Broersen, P.J.A. (DOO)" userId="S::p.j.a.broersen_lumc.nl#ext#@amsterdamumc.onmicrosoft.com::a68724e5-55e1-4da7-95b6-6e11a0ab0da9" providerId="AD" clId="Web-{1593EB97-A88A-4EB5-BC95-66624C32CDFF}" dt="2023-07-21T11:34:31.318" v="48" actId="20577"/>
      <pc:docMkLst>
        <pc:docMk/>
      </pc:docMkLst>
      <pc:sldChg chg="modSp">
        <pc:chgData name="Broersen, P.J.A. (DOO)" userId="S::p.j.a.broersen_lumc.nl#ext#@amsterdamumc.onmicrosoft.com::a68724e5-55e1-4da7-95b6-6e11a0ab0da9" providerId="AD" clId="Web-{1593EB97-A88A-4EB5-BC95-66624C32CDFF}" dt="2023-07-21T11:34:31.318" v="48" actId="20577"/>
        <pc:sldMkLst>
          <pc:docMk/>
          <pc:sldMk cId="1289426495" sldId="260"/>
        </pc:sldMkLst>
        <pc:spChg chg="mod">
          <ac:chgData name="Broersen, P.J.A. (DOO)" userId="S::p.j.a.broersen_lumc.nl#ext#@amsterdamumc.onmicrosoft.com::a68724e5-55e1-4da7-95b6-6e11a0ab0da9" providerId="AD" clId="Web-{1593EB97-A88A-4EB5-BC95-66624C32CDFF}" dt="2023-07-21T11:34:31.318" v="48" actId="20577"/>
          <ac:spMkLst>
            <pc:docMk/>
            <pc:sldMk cId="1289426495" sldId="260"/>
            <ac:spMk id="20" creationId="{3CAABF68-CE1B-574C-7451-237B499FBA3A}"/>
          </ac:spMkLst>
        </pc:spChg>
      </pc:sldChg>
      <pc:sldChg chg="modSp modNotes">
        <pc:chgData name="Broersen, P.J.A. (DOO)" userId="S::p.j.a.broersen_lumc.nl#ext#@amsterdamumc.onmicrosoft.com::a68724e5-55e1-4da7-95b6-6e11a0ab0da9" providerId="AD" clId="Web-{1593EB97-A88A-4EB5-BC95-66624C32CDFF}" dt="2023-07-21T11:33:15.425" v="42" actId="20577"/>
        <pc:sldMkLst>
          <pc:docMk/>
          <pc:sldMk cId="934826957" sldId="267"/>
        </pc:sldMkLst>
        <pc:spChg chg="mod">
          <ac:chgData name="Broersen, P.J.A. (DOO)" userId="S::p.j.a.broersen_lumc.nl#ext#@amsterdamumc.onmicrosoft.com::a68724e5-55e1-4da7-95b6-6e11a0ab0da9" providerId="AD" clId="Web-{1593EB97-A88A-4EB5-BC95-66624C32CDFF}" dt="2023-07-21T11:32:36.346" v="27" actId="20577"/>
          <ac:spMkLst>
            <pc:docMk/>
            <pc:sldMk cId="934826957" sldId="267"/>
            <ac:spMk id="8" creationId="{84DEFF48-75C5-B01F-D841-60A2A64C652C}"/>
          </ac:spMkLst>
        </pc:spChg>
        <pc:spChg chg="mod">
          <ac:chgData name="Broersen, P.J.A. (DOO)" userId="S::p.j.a.broersen_lumc.nl#ext#@amsterdamumc.onmicrosoft.com::a68724e5-55e1-4da7-95b6-6e11a0ab0da9" providerId="AD" clId="Web-{1593EB97-A88A-4EB5-BC95-66624C32CDFF}" dt="2023-07-21T11:33:15.425" v="42" actId="20577"/>
          <ac:spMkLst>
            <pc:docMk/>
            <pc:sldMk cId="934826957" sldId="267"/>
            <ac:spMk id="9" creationId="{E8607968-D290-092E-A58B-DD1F25C8C4A4}"/>
          </ac:spMkLst>
        </pc:spChg>
        <pc:spChg chg="mod">
          <ac:chgData name="Broersen, P.J.A. (DOO)" userId="S::p.j.a.broersen_lumc.nl#ext#@amsterdamumc.onmicrosoft.com::a68724e5-55e1-4da7-95b6-6e11a0ab0da9" providerId="AD" clId="Web-{1593EB97-A88A-4EB5-BC95-66624C32CDFF}" dt="2023-07-21T11:32:38.846" v="28" actId="20577"/>
          <ac:spMkLst>
            <pc:docMk/>
            <pc:sldMk cId="934826957" sldId="267"/>
            <ac:spMk id="12" creationId="{49F886EE-FCCE-9D9D-C715-A4D10C66B78F}"/>
          </ac:spMkLst>
        </pc:spChg>
      </pc:sldChg>
      <pc:sldChg chg="modSp modNotes">
        <pc:chgData name="Broersen, P.J.A. (DOO)" userId="S::p.j.a.broersen_lumc.nl#ext#@amsterdamumc.onmicrosoft.com::a68724e5-55e1-4da7-95b6-6e11a0ab0da9" providerId="AD" clId="Web-{1593EB97-A88A-4EB5-BC95-66624C32CDFF}" dt="2023-07-21T11:31:43.673" v="6"/>
        <pc:sldMkLst>
          <pc:docMk/>
          <pc:sldMk cId="3624348823" sldId="286"/>
        </pc:sldMkLst>
        <pc:spChg chg="mod">
          <ac:chgData name="Broersen, P.J.A. (DOO)" userId="S::p.j.a.broersen_lumc.nl#ext#@amsterdamumc.onmicrosoft.com::a68724e5-55e1-4da7-95b6-6e11a0ab0da9" providerId="AD" clId="Web-{1593EB97-A88A-4EB5-BC95-66624C32CDFF}" dt="2023-07-21T11:31:05.438" v="2" actId="20577"/>
          <ac:spMkLst>
            <pc:docMk/>
            <pc:sldMk cId="3624348823" sldId="286"/>
            <ac:spMk id="3" creationId="{00000000-0000-0000-0000-000000000000}"/>
          </ac:spMkLst>
        </pc:spChg>
      </pc:sldChg>
      <pc:sldChg chg="modNotes">
        <pc:chgData name="Broersen, P.J.A. (DOO)" userId="S::p.j.a.broersen_lumc.nl#ext#@amsterdamumc.onmicrosoft.com::a68724e5-55e1-4da7-95b6-6e11a0ab0da9" providerId="AD" clId="Web-{1593EB97-A88A-4EB5-BC95-66624C32CDFF}" dt="2023-07-21T11:32:17.987" v="22"/>
        <pc:sldMkLst>
          <pc:docMk/>
          <pc:sldMk cId="2289251456" sldId="287"/>
        </pc:sldMkLst>
      </pc:sldChg>
      <pc:sldChg chg="add replId">
        <pc:chgData name="Broersen, P.J.A. (DOO)" userId="S::p.j.a.broersen_lumc.nl#ext#@amsterdamumc.onmicrosoft.com::a68724e5-55e1-4da7-95b6-6e11a0ab0da9" providerId="AD" clId="Web-{1593EB97-A88A-4EB5-BC95-66624C32CDFF}" dt="2023-07-21T11:32:30.612" v="23"/>
        <pc:sldMkLst>
          <pc:docMk/>
          <pc:sldMk cId="3897841179" sldId="2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9C356-CEB4-4E13-BF77-1796CF555D25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B9A5C-02EA-4BBA-9DDC-C6D21360634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4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B9A5C-02EA-4BBA-9DDC-C6D2136063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0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Gill Sans MT" panose="020B0502020104020203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B9A5C-02EA-4BBA-9DDC-C6D2136063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69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B9A5C-02EA-4BBA-9DDC-C6D2136063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82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5 min. kijken of er nog hiaten</a:t>
            </a:r>
            <a:r>
              <a:rPr lang="nl-N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zijn n.a.v. de bijeenkomst communicatie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9A5C-02EA-4BBA-9DDC-C6D2136063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79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Start</a:t>
            </a:r>
            <a:r>
              <a:rPr lang="nl-NL" baseline="0" dirty="0"/>
              <a:t> met </a:t>
            </a:r>
            <a:r>
              <a:rPr lang="nl-NL" dirty="0" err="1"/>
              <a:t>Vilans</a:t>
            </a:r>
            <a:r>
              <a:rPr lang="nl-NL" dirty="0"/>
              <a:t> video </a:t>
            </a:r>
            <a:r>
              <a:rPr lang="nl-NL" dirty="0" err="1"/>
              <a:t>Youtube</a:t>
            </a:r>
            <a:r>
              <a:rPr lang="nl-NL" dirty="0"/>
              <a:t>, Multi disciplinair</a:t>
            </a:r>
            <a:r>
              <a:rPr lang="nl-NL" baseline="0" dirty="0"/>
              <a:t> samenwerken</a:t>
            </a:r>
          </a:p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9A5C-02EA-4BBA-9DDC-C6D2136063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33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Opdracht in 3 groepen van 5 pers. </a:t>
            </a:r>
          </a:p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Flapovers  /  Belang tempo erin te houden / 15 min. per tafel  / 15 min. individueel </a:t>
            </a:r>
          </a:p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Gaat het sneller, dan de dreamteam vraag stellen… </a:t>
            </a:r>
          </a:p>
          <a:p>
            <a:endParaRPr lang="nl-NL" dirty="0"/>
          </a:p>
          <a:p>
            <a:pPr rtl="0" fontAlgn="base"/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Perr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Flapover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schrijft een groepje 1 discipline waar ze mee samen werken </a:t>
            </a:r>
          </a:p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gaat er goed  </a:t>
            </a:r>
          </a:p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wil je verbeteren </a:t>
            </a:r>
          </a:p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Welke vraag wil je die collega stellen, waar ben je nieuwsgierig naar </a:t>
            </a:r>
          </a:p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Flapover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wisselt van tafel en wordt aangevuld. 3 tafels geweest, hang ze plenair op en laat ze er langs lopen. </a:t>
            </a:r>
          </a:p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individueel, welke vraag haal jij hieruit dit je straks meeneemt … </a:t>
            </a:r>
          </a:p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is een obstakel waar je iemand op kunt bevragen </a:t>
            </a:r>
          </a:p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 optioneel bij tijd over: Stel jouw eigen dreamteam samen. Wie wil jij in je palliatieve team hebben? Maak een omschrijving en licht je keuzes toe. 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9A5C-02EA-4BBA-9DDC-C6D2136063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37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nl-NL" dirty="0"/>
              <a:t>Attenderen op  leersnipper 6 ”samenwerken” </a:t>
            </a:r>
            <a:endParaRPr lang="nl-NL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9A5C-02EA-4BBA-9DDC-C6D2136063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56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Afsluiting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B9A5C-02EA-4BBA-9DDC-C6D2136063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1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BA6E6-8D98-F7B6-C069-66D502280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E3C324-628D-41D0-1303-C532C7916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5CA549-6501-23AC-5857-9D48BE26E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6616D5-2899-298F-4068-90958F35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3AE16C-6A38-2523-9A0E-7054078E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BC6F109F-DD5A-66A9-6444-FE7EC1C8BB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0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813CF-EC8D-8C94-4298-86C27B4E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676D5D-9A27-132B-696F-C22255F5A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DE7979-04B5-E3A6-C40A-9953B84A4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4A4816-8BFB-11C5-A375-7CB1F5A923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12C1A8-3DA2-695D-550E-7CE2DEF0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2349E76-361A-287F-98FF-E834889B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69C335BF-4FF7-6D58-600E-F4AD2A71BD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9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3B704-735D-72E0-299E-51EA4EBDF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0014D41-FD49-0940-5F42-011A17D7A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F1F1E3-C06B-A5F7-8A2A-B1E66C256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D3576F-8FBF-42FD-F615-89D61F19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3120138-D1AC-4FC3-7380-065122EA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7589EA-EB15-FEB4-CE77-5FD83339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CB3AD99D-3456-3B75-5FE8-2E44F9915D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5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BA6E6-8D98-F7B6-C069-66D502280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E3C324-628D-41D0-1303-C532C79160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5CA549-6501-23AC-5857-9D48BE26E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6616D5-2899-298F-4068-90958F35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3AE16C-6A38-2523-9A0E-7054078E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DD77B03D-648A-DC64-FBAE-4C69C1059A6F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DBCA042C-D097-06F3-5DDC-ED02D72624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14" name="Tijdelijke aanduiding voor datum 3">
            <a:extLst>
              <a:ext uri="{FF2B5EF4-FFF2-40B4-BE49-F238E27FC236}">
                <a16:creationId xmlns:a16="http://schemas.microsoft.com/office/drawing/2014/main" id="{A310C733-9973-1ED6-661D-D8B289F181F3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DA80A1A1-C9C5-93F4-3A85-FEB53AF9D1F9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727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AACB4-544D-27F6-FA9F-01E8451C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FD94B3-2A4B-2C47-D97A-0B8973ED0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97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097A8A-AC11-C7D0-4564-04EB5AC0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806423-3485-DF62-F214-4C0579FFD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800335-D83F-CBA0-464A-95E8AC91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BD3FDD1-F932-1163-B7DE-0B42CA8883DB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B04E2160-8654-809A-D997-949CCB3A1D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08DFF710-0897-11C1-45FD-7526360CAEE4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9AD75B2C-A185-6380-7E41-86E33C86EF0E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6136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5E5B7-779C-F171-B09B-D09E0447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F7BE5C-733F-1175-FACB-A306A234B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6EE0B1-49CC-B2CA-E58A-4C3783C9AB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FC431B-C3AF-8456-2CFC-D27E38FFB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587947-DEFC-BF2F-2DB5-C8F96680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1A67B0B-4FF5-A653-CD4E-871D01667D0F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79CBECB4-3804-8305-92C7-59AB093D1B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D184C5EE-886F-9D87-15C1-9762D0846F27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24226C2B-73DF-9F77-3B79-B7F4B3EBB9B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189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E6BF0E2-BB2D-7C2B-A2AC-F4F7332E04AF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96C85C67-7B5D-1FBD-A775-A9C1E009A9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D7786795-7372-1EC1-31CE-19B9AF5ADA2F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8AA29852-8AB9-EF7B-C2AC-7C36350BF050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jdelijke aanduiding voor inhoud 3">
            <a:extLst>
              <a:ext uri="{FF2B5EF4-FFF2-40B4-BE49-F238E27FC236}">
                <a16:creationId xmlns:a16="http://schemas.microsoft.com/office/drawing/2014/main" id="{EE697D85-9E6B-EBFB-3052-29AFD4790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51571" y="3059084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1F0CBE50-EE25-62E7-5ACB-6EB105B2223D}"/>
              </a:ext>
            </a:extLst>
          </p:cNvPr>
          <p:cNvSpPr txBox="1">
            <a:spLocks/>
          </p:cNvSpPr>
          <p:nvPr userDrawn="1"/>
        </p:nvSpPr>
        <p:spPr>
          <a:xfrm>
            <a:off x="839788" y="2057400"/>
            <a:ext cx="5806251" cy="38115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bg2"/>
                </a:solidFill>
              </a:rPr>
              <a:t>Klikken om de tekststijl van het model te bewerken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09FB753-0080-7616-9F8B-AD8F00900A1B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806251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chemeClr val="bg2"/>
                </a:solidFill>
                <a:latin typeface="+mn-lt"/>
              </a:rPr>
              <a:t>Titel</a:t>
            </a:r>
          </a:p>
        </p:txBody>
      </p:sp>
      <p:sp>
        <p:nvSpPr>
          <p:cNvPr id="17" name="Tijdelijke aanduiding voor inhoud 3">
            <a:extLst>
              <a:ext uri="{FF2B5EF4-FFF2-40B4-BE49-F238E27FC236}">
                <a16:creationId xmlns:a16="http://schemas.microsoft.com/office/drawing/2014/main" id="{7F53E1D9-467A-B08D-918A-ED43B27247E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451571" y="199506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8" name="Tijdelijke aanduiding voor inhoud 3">
            <a:extLst>
              <a:ext uri="{FF2B5EF4-FFF2-40B4-BE49-F238E27FC236}">
                <a16:creationId xmlns:a16="http://schemas.microsoft.com/office/drawing/2014/main" id="{37FDB797-1D8D-0D1A-24DE-8F0D84C5D19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766560" y="3059084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9" name="Tijdelijke aanduiding voor inhoud 3">
            <a:extLst>
              <a:ext uri="{FF2B5EF4-FFF2-40B4-BE49-F238E27FC236}">
                <a16:creationId xmlns:a16="http://schemas.microsoft.com/office/drawing/2014/main" id="{71AD006D-63D6-32F7-5D71-2EF1328BF57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766560" y="199506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0102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E6BF0E2-BB2D-7C2B-A2AC-F4F7332E04AF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96C85C67-7B5D-1FBD-A775-A9C1E009A9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D7786795-7372-1EC1-31CE-19B9AF5ADA2F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8AA29852-8AB9-EF7B-C2AC-7C36350BF050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C2B829BC-1BE1-D4DE-9121-46AA415EFC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423" y="3059084"/>
            <a:ext cx="5907577" cy="26610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3" name="Tijdelijke aanduiding voor inhoud 3">
            <a:extLst>
              <a:ext uri="{FF2B5EF4-FFF2-40B4-BE49-F238E27FC236}">
                <a16:creationId xmlns:a16="http://schemas.microsoft.com/office/drawing/2014/main" id="{CDA4C339-1FF3-956B-099E-BF060E778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734" y="3059084"/>
            <a:ext cx="5710843" cy="26610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38221FB7-5DA3-9000-FF41-D020A091ECDA}"/>
              </a:ext>
            </a:extLst>
          </p:cNvPr>
          <p:cNvSpPr txBox="1">
            <a:spLocks/>
          </p:cNvSpPr>
          <p:nvPr userDrawn="1"/>
        </p:nvSpPr>
        <p:spPr>
          <a:xfrm>
            <a:off x="839788" y="2057400"/>
            <a:ext cx="10045463" cy="38115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bg2"/>
                </a:solidFill>
              </a:rPr>
              <a:t>Klikken om de tekststijl van het model te bewerken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ABA767CE-46DB-F92C-A573-F3DD40A21332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chemeClr val="bg2"/>
                </a:solidFill>
                <a:latin typeface="+mn-lt"/>
              </a:rPr>
              <a:t>Titel</a:t>
            </a:r>
          </a:p>
        </p:txBody>
      </p:sp>
      <p:sp>
        <p:nvSpPr>
          <p:cNvPr id="16" name="Tijdelijke aanduiding voor inhoud 3">
            <a:extLst>
              <a:ext uri="{FF2B5EF4-FFF2-40B4-BE49-F238E27FC236}">
                <a16:creationId xmlns:a16="http://schemas.microsoft.com/office/drawing/2014/main" id="{2247CA2E-B368-A9BB-FC58-97747A73B69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92734" y="199506"/>
            <a:ext cx="5710843" cy="26610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8258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E6BF0E2-BB2D-7C2B-A2AC-F4F7332E04AF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96C85C67-7B5D-1FBD-A775-A9C1E009A9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D7786795-7372-1EC1-31CE-19B9AF5ADA2F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8AA29852-8AB9-EF7B-C2AC-7C36350BF050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C2B829BC-1BE1-D4DE-9121-46AA415EFC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423" y="3059084"/>
            <a:ext cx="5907577" cy="26610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3" name="Tijdelijke aanduiding voor inhoud 3">
            <a:extLst>
              <a:ext uri="{FF2B5EF4-FFF2-40B4-BE49-F238E27FC236}">
                <a16:creationId xmlns:a16="http://schemas.microsoft.com/office/drawing/2014/main" id="{CDA4C339-1FF3-956B-099E-BF060E778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734" y="3059084"/>
            <a:ext cx="5710843" cy="26610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6" name="Tijdelijke aanduiding voor inhoud 3">
            <a:extLst>
              <a:ext uri="{FF2B5EF4-FFF2-40B4-BE49-F238E27FC236}">
                <a16:creationId xmlns:a16="http://schemas.microsoft.com/office/drawing/2014/main" id="{2247CA2E-B368-A9BB-FC58-97747A73B69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92734" y="199506"/>
            <a:ext cx="5710843" cy="26610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1A381ACD-906C-79E7-EEDE-0BFEAE22B14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88423" y="207818"/>
            <a:ext cx="5907577" cy="26610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6850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E6BF0E2-BB2D-7C2B-A2AC-F4F7332E04AF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96C85C67-7B5D-1FBD-A775-A9C1E009A9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D7786795-7372-1EC1-31CE-19B9AF5ADA2F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8AA29852-8AB9-EF7B-C2AC-7C36350BF050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5749FFCB-220B-A770-1686-04049F525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-1"/>
            <a:ext cx="12192000" cy="5946482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3773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AE640B-2593-8E4A-F818-9160CBBB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FFBBCD0-EF25-755C-1821-058AF945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A2D4AA-135B-159B-BDB2-A38D50A9C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8D0833C-6214-9047-C877-6A90CAC2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65826A1-2A49-FC82-BCA1-A7647221D6FB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F60279EA-B614-127C-5EB4-8A029B825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CAF58442-F585-72B1-0ACA-6E51F9C72B21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E3F029CC-585F-8F75-4D35-556D1035B13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817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AACB4-544D-27F6-FA9F-01E8451C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FD94B3-2A4B-2C47-D97A-0B8973ED0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097A8A-AC11-C7D0-4564-04EB5AC0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806423-3485-DF62-F214-4C0579FFD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800335-D83F-CBA0-464A-95E8AC91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78F5867A-F1E1-8D60-C7CC-7AA715517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7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DD97CC1-088B-3856-8C2D-7251F585495D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73CD0421-5413-8E8E-E5E2-7F7C94C6AD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2095D068-F47C-BAFA-F2D8-BBDEC616B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16164642-1C65-7444-5BF3-006EE742D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41180639-FDEA-E1DD-0CB8-3DAE9361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inhoud 23">
            <a:extLst>
              <a:ext uri="{FF2B5EF4-FFF2-40B4-BE49-F238E27FC236}">
                <a16:creationId xmlns:a16="http://schemas.microsoft.com/office/drawing/2014/main" id="{8A95F4CD-D8BF-BF8E-09F8-FC5BE73570E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702358" y="3122663"/>
            <a:ext cx="5181600" cy="2585722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11" name="Tijdelijke aanduiding voor inhoud 23">
            <a:extLst>
              <a:ext uri="{FF2B5EF4-FFF2-40B4-BE49-F238E27FC236}">
                <a16:creationId xmlns:a16="http://schemas.microsoft.com/office/drawing/2014/main" id="{E4A7EC6B-74C5-6199-35F0-17C34382104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702358" y="282186"/>
            <a:ext cx="5181600" cy="2585722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7550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813CF-EC8D-8C94-4298-86C27B4E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676D5D-9A27-132B-696F-C22255F5A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DE7979-04B5-E3A6-C40A-9953B84A4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4A4816-8BFB-11C5-A375-7CB1F5A923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ACB4057B-643D-BF65-BC99-14649EC0542F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Afbeelding 20" descr="Afbeelding met tekst&#10;&#10;Automatisch gegenereerde beschrijving">
            <a:extLst>
              <a:ext uri="{FF2B5EF4-FFF2-40B4-BE49-F238E27FC236}">
                <a16:creationId xmlns:a16="http://schemas.microsoft.com/office/drawing/2014/main" id="{B99D6E22-9601-11E3-FFED-29EDE9405D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22" name="Tijdelijke aanduiding voor datum 3">
            <a:extLst>
              <a:ext uri="{FF2B5EF4-FFF2-40B4-BE49-F238E27FC236}">
                <a16:creationId xmlns:a16="http://schemas.microsoft.com/office/drawing/2014/main" id="{3C35A91E-4AF1-7832-F8EF-D38C52D03B2B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23" name="Tijdelijke aanduiding voor voettekst 4">
            <a:extLst>
              <a:ext uri="{FF2B5EF4-FFF2-40B4-BE49-F238E27FC236}">
                <a16:creationId xmlns:a16="http://schemas.microsoft.com/office/drawing/2014/main" id="{F558D7D6-D4E8-7AD4-AB83-D48ABB16C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24" name="Tijdelijke aanduiding voor dianummer 5">
            <a:extLst>
              <a:ext uri="{FF2B5EF4-FFF2-40B4-BE49-F238E27FC236}">
                <a16:creationId xmlns:a16="http://schemas.microsoft.com/office/drawing/2014/main" id="{CCCE55E7-73B7-3EBB-F809-580DDD6F6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916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3B704-735D-72E0-299E-51EA4EBDF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0014D41-FD49-0940-5F42-011A17D7A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F1F1E3-C06B-A5F7-8A2A-B1E66C256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D3576F-8FBF-42FD-F615-89D61F19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3120138-D1AC-4FC3-7380-065122EA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7589EA-EB15-FEB4-CE77-5FD83339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570EF9C-E9EC-D444-1293-E2533BEFFE6B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A438DD09-0CA7-7D68-2F01-411248ED7E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BD29195B-E4DB-4CE0-F16E-D0AB06BF8FF0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AF0969F0-D744-501B-C177-C5E6C6CAB921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459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4CE45F-6998-5360-BA53-D247166F7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DBCEB5-3D5B-4D7E-C722-7559BF0F5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4C5A8F-416A-C828-5ECF-CB3A187FC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358BE7-ADF4-309E-6134-FB1E35F44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ECAE1D-6840-90B6-5651-F8E25EB01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6A46676-094E-5963-D0D4-02CA89DBC383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F4F34F4A-5AB0-45C7-B609-2B6FA7E07D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72666F01-B2BD-2867-3238-312A66F6C5F8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1F9433EB-3BBF-457E-91EB-056E7F8828D2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406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3E1AB65-2D69-E63B-AD9B-CE6057CE2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31CC356-C378-7914-F943-191E9C732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2BF6B5-CBC4-0BD3-9A13-7E137F1C82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13FD89-7317-15D4-604F-FF12021C5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E9EB6B-6009-9572-301C-2CB2234EA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6C5404C-69C1-0406-5286-85B049DC6EFB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DB157911-AF6A-0918-4783-11AA0A0E3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1ED7E1A6-6377-1C03-E761-5F16653A329A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1E9BC2CF-9E2B-7A68-CC0F-15C59CF4DA2C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769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BA6E6-8D98-F7B6-C069-66D502280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E3C324-628D-41D0-1303-C532C79160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5CA549-6501-23AC-5857-9D48BE26E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6616D5-2899-298F-4068-90958F35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3AE16C-6A38-2523-9A0E-7054078E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D4C153B-D369-170B-608C-3A4D05826B6C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F953BDAE-B510-F69D-B234-C2FBAE7007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F11C1FE0-5AAA-A2F5-F2C1-EACD510C867D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F712E6DA-B3C4-4CD2-E350-5722E42FED18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5882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AACB4-544D-27F6-FA9F-01E8451C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FD94B3-2A4B-2C47-D97A-0B8973ED0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097A8A-AC11-C7D0-4564-04EB5AC0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806423-3485-DF62-F214-4C0579FFD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800335-D83F-CBA0-464A-95E8AC91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2B1601E-96C1-06C3-2CE2-442F1BC157DD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085B4E0C-FD0A-41EF-CB02-3AD575E543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57CB8CC8-3150-AA5C-C5C4-62600F761B2A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DFD9CA5E-673E-60F7-0313-7BD6E9B9A464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9515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5E5B7-779C-F171-B09B-D09E0447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F7BE5C-733F-1175-FACB-A306A234B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6EE0B1-49CC-B2CA-E58A-4C3783C9AB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FC431B-C3AF-8456-2CFC-D27E38FFB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587947-DEFC-BF2F-2DB5-C8F96680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729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inhoud 3">
            <a:extLst>
              <a:ext uri="{FF2B5EF4-FFF2-40B4-BE49-F238E27FC236}">
                <a16:creationId xmlns:a16="http://schemas.microsoft.com/office/drawing/2014/main" id="{90808880-CDC4-1DF8-5A3A-9265F28D6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51571" y="3059084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A747FF2C-0B53-928A-0F65-C2F41CBA9FFF}"/>
              </a:ext>
            </a:extLst>
          </p:cNvPr>
          <p:cNvSpPr txBox="1">
            <a:spLocks/>
          </p:cNvSpPr>
          <p:nvPr userDrawn="1"/>
        </p:nvSpPr>
        <p:spPr>
          <a:xfrm>
            <a:off x="839788" y="2057400"/>
            <a:ext cx="5766545" cy="38115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bg2"/>
                </a:solidFill>
              </a:rPr>
              <a:t>Klikken om de tekststijl van het model te bewerken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A1AA7F8-3E62-296A-C3DD-3B3A22CEAA71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795355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chemeClr val="bg2"/>
                </a:solidFill>
                <a:latin typeface="+mn-lt"/>
              </a:rPr>
              <a:t>Titel</a:t>
            </a:r>
          </a:p>
        </p:txBody>
      </p:sp>
      <p:sp>
        <p:nvSpPr>
          <p:cNvPr id="16" name="Tijdelijke aanduiding voor inhoud 3">
            <a:extLst>
              <a:ext uri="{FF2B5EF4-FFF2-40B4-BE49-F238E27FC236}">
                <a16:creationId xmlns:a16="http://schemas.microsoft.com/office/drawing/2014/main" id="{D7934E5E-B253-0E35-6B04-317B72FF46B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451571" y="199506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7" name="Tijdelijke aanduiding voor inhoud 3">
            <a:extLst>
              <a:ext uri="{FF2B5EF4-FFF2-40B4-BE49-F238E27FC236}">
                <a16:creationId xmlns:a16="http://schemas.microsoft.com/office/drawing/2014/main" id="{88CADE62-66C7-FF81-B58F-0B94302235C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766560" y="3059084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8" name="Tijdelijke aanduiding voor inhoud 3">
            <a:extLst>
              <a:ext uri="{FF2B5EF4-FFF2-40B4-BE49-F238E27FC236}">
                <a16:creationId xmlns:a16="http://schemas.microsoft.com/office/drawing/2014/main" id="{2DE58EC8-4331-138F-15AF-AB550023EB1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766560" y="199506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2525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BB312D95-765C-2EA9-E04E-43A33A2B0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423" y="3059084"/>
            <a:ext cx="5907577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D70BD1CB-A618-1BA0-2C12-992BD52CD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734" y="3059084"/>
            <a:ext cx="5710843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B435F849-5791-A52E-D7D5-86832165F0E9}"/>
              </a:ext>
            </a:extLst>
          </p:cNvPr>
          <p:cNvSpPr txBox="1">
            <a:spLocks/>
          </p:cNvSpPr>
          <p:nvPr userDrawn="1"/>
        </p:nvSpPr>
        <p:spPr>
          <a:xfrm>
            <a:off x="839788" y="2057400"/>
            <a:ext cx="10045463" cy="38115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bg2"/>
                </a:solidFill>
              </a:rPr>
              <a:t>Klikken om de tekststijl van het model te bewerken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2FA4C4E-3977-04C2-FB60-B309718FFB9E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chemeClr val="bg2"/>
                </a:solidFill>
                <a:latin typeface="+mn-lt"/>
              </a:rPr>
              <a:t>Titel</a:t>
            </a:r>
          </a:p>
        </p:txBody>
      </p:sp>
      <p:sp>
        <p:nvSpPr>
          <p:cNvPr id="12" name="Tijdelijke aanduiding voor inhoud 3">
            <a:extLst>
              <a:ext uri="{FF2B5EF4-FFF2-40B4-BE49-F238E27FC236}">
                <a16:creationId xmlns:a16="http://schemas.microsoft.com/office/drawing/2014/main" id="{CF2D6379-64A7-3430-1C0A-EA81840CFB4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92734" y="199506"/>
            <a:ext cx="5710843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387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5E5B7-779C-F171-B09B-D09E0447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F7BE5C-733F-1175-FACB-A306A234B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6EE0B1-49CC-B2CA-E58A-4C3783C9AB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FC431B-C3AF-8456-2CFC-D27E38FFB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587947-DEFC-BF2F-2DB5-C8F96680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7AB83AAA-0DF6-B721-CE1E-D662566C88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622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BB312D95-765C-2EA9-E04E-43A33A2B0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423" y="3059084"/>
            <a:ext cx="5907577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D70BD1CB-A618-1BA0-2C12-992BD52CD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734" y="3059084"/>
            <a:ext cx="5710843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2" name="Tijdelijke aanduiding voor inhoud 3">
            <a:extLst>
              <a:ext uri="{FF2B5EF4-FFF2-40B4-BE49-F238E27FC236}">
                <a16:creationId xmlns:a16="http://schemas.microsoft.com/office/drawing/2014/main" id="{CF2D6379-64A7-3430-1C0A-EA81840CFB4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92734" y="199506"/>
            <a:ext cx="5710843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660163D3-04CB-855E-3F4F-66C1EA36BDA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88423" y="199506"/>
            <a:ext cx="5907577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2413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7AA73E3-9E0A-3102-700E-7E5101A69E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-1"/>
            <a:ext cx="12192000" cy="5946482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3817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AE640B-2593-8E4A-F818-9160CBBB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FFBBCD0-EF25-755C-1821-058AF945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A2D4AA-135B-159B-BDB2-A38D50A9C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8D0833C-6214-9047-C877-6A90CAC2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233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E3C66C58-B14E-6F81-2595-CF2375491EC0}"/>
              </a:ext>
            </a:extLst>
          </p:cNvPr>
          <p:cNvSpPr/>
          <p:nvPr userDrawn="1"/>
        </p:nvSpPr>
        <p:spPr>
          <a:xfrm flipV="1">
            <a:off x="0" y="596305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2AFAD78A-65E4-EC9C-97D1-42A50B8682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9B2BE4FE-55A7-7ABE-7D88-E88479B8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9AEC9040-C29F-6428-8B87-A95A451C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0AF0B88B-4FA3-53E0-2FA4-32258D1F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32204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813CF-EC8D-8C94-4298-86C27B4E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676D5D-9A27-132B-696F-C22255F5A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DE7979-04B5-E3A6-C40A-9953B84A4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4A4816-8BFB-11C5-A375-7CB1F5A923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12C1A8-3DA2-695D-550E-7CE2DEF0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2349E76-361A-287F-98FF-E834889B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77741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3B704-735D-72E0-299E-51EA4EBDF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0014D41-FD49-0940-5F42-011A17D7A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F1F1E3-C06B-A5F7-8A2A-B1E66C256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D3576F-8FBF-42FD-F615-89D61F19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3120138-D1AC-4FC3-7380-065122EA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7589EA-EB15-FEB4-CE77-5FD83339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0414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BA6E6-8D98-F7B6-C069-66D502280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E3C324-628D-41D0-1303-C532C79160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5CA549-6501-23AC-5857-9D48BE26E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3AE16C-6A38-2523-9A0E-7054078E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38892B6-CFBF-5B5B-1609-8289159F70D3}"/>
              </a:ext>
            </a:extLst>
          </p:cNvPr>
          <p:cNvSpPr/>
          <p:nvPr userDrawn="1"/>
        </p:nvSpPr>
        <p:spPr>
          <a:xfrm flipV="1">
            <a:off x="0" y="7091463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2495007C-9195-36A5-A5E9-975B5D5FBC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8FDE6B92-8705-49DB-0AD0-E45967C69FF2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5DC967CA-D7FE-BB5F-B810-C316F2DA274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70337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AACB4-544D-27F6-FA9F-01E8451C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FD94B3-2A4B-2C47-D97A-0B8973ED0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097A8A-AC11-C7D0-4564-04EB5AC0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806423-3485-DF62-F214-4C0579FFD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800335-D83F-CBA0-464A-95E8AC91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8138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5E5B7-779C-F171-B09B-D09E0447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F7BE5C-733F-1175-FACB-A306A234B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6EE0B1-49CC-B2CA-E58A-4C3783C9AB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FC431B-C3AF-8456-2CFC-D27E38FFB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587947-DEFC-BF2F-2DB5-C8F96680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40371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77C5330A-D6DB-8402-9822-E50796C7B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423" y="3059084"/>
            <a:ext cx="5907577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58622E73-D26C-B7AF-A8D3-4F985B4A3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734" y="3059084"/>
            <a:ext cx="5710843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9B2393BF-E0BD-7F00-37AA-241EC060372D}"/>
              </a:ext>
            </a:extLst>
          </p:cNvPr>
          <p:cNvSpPr txBox="1">
            <a:spLocks/>
          </p:cNvSpPr>
          <p:nvPr userDrawn="1"/>
        </p:nvSpPr>
        <p:spPr>
          <a:xfrm>
            <a:off x="839788" y="2057400"/>
            <a:ext cx="10045463" cy="38115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bg2"/>
                </a:solidFill>
              </a:rPr>
              <a:t>Klikken om de tekststijl van het model te bewerken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CBB09E6-A497-05A2-9F31-46B68DE59682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chemeClr val="bg2"/>
                </a:solidFill>
                <a:latin typeface="+mn-lt"/>
              </a:rPr>
              <a:t>Titel</a:t>
            </a:r>
          </a:p>
        </p:txBody>
      </p:sp>
      <p:sp>
        <p:nvSpPr>
          <p:cNvPr id="12" name="Tijdelijke aanduiding voor inhoud 3">
            <a:extLst>
              <a:ext uri="{FF2B5EF4-FFF2-40B4-BE49-F238E27FC236}">
                <a16:creationId xmlns:a16="http://schemas.microsoft.com/office/drawing/2014/main" id="{C972A3BB-6CA7-517D-A496-658BFE67263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92734" y="199506"/>
            <a:ext cx="5710843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304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pic>
        <p:nvPicPr>
          <p:cNvPr id="16" name="Afbeelding 15" descr="Afbeelding met tekst&#10;&#10;Automatisch gegenereerde beschrijving">
            <a:extLst>
              <a:ext uri="{FF2B5EF4-FFF2-40B4-BE49-F238E27FC236}">
                <a16:creationId xmlns:a16="http://schemas.microsoft.com/office/drawing/2014/main" id="{1BDC1EB5-C074-F963-D81E-D1FB117209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DD1526D7-B3CF-E8D1-D18E-709E26C8A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423" y="3059084"/>
            <a:ext cx="5907577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8" name="Tijdelijke aanduiding voor inhoud 3">
            <a:extLst>
              <a:ext uri="{FF2B5EF4-FFF2-40B4-BE49-F238E27FC236}">
                <a16:creationId xmlns:a16="http://schemas.microsoft.com/office/drawing/2014/main" id="{75E694DD-8740-11BF-3336-9E1DE4F0E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734" y="3059084"/>
            <a:ext cx="5710843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21" name="Tijdelijke aanduiding voor inhoud 3">
            <a:extLst>
              <a:ext uri="{FF2B5EF4-FFF2-40B4-BE49-F238E27FC236}">
                <a16:creationId xmlns:a16="http://schemas.microsoft.com/office/drawing/2014/main" id="{7F062BE3-C5D6-58DA-9711-83D5D5DB5DA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92734" y="199506"/>
            <a:ext cx="5710843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FDF6DBBF-231D-61E5-E75D-41A75FB966F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88423" y="207819"/>
            <a:ext cx="5907577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5119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jdelijke aanduiding voor inhoud 3">
            <a:extLst>
              <a:ext uri="{FF2B5EF4-FFF2-40B4-BE49-F238E27FC236}">
                <a16:creationId xmlns:a16="http://schemas.microsoft.com/office/drawing/2014/main" id="{69631BC5-958F-1053-5D88-335CD016B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51571" y="3059084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25706C61-498E-B67B-ECF9-0BFC8B2009EE}"/>
              </a:ext>
            </a:extLst>
          </p:cNvPr>
          <p:cNvSpPr txBox="1">
            <a:spLocks/>
          </p:cNvSpPr>
          <p:nvPr userDrawn="1"/>
        </p:nvSpPr>
        <p:spPr>
          <a:xfrm>
            <a:off x="839788" y="2057400"/>
            <a:ext cx="10045463" cy="38115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bg2"/>
                </a:solidFill>
              </a:rPr>
              <a:t>Klikken om de tekststijl van het model te bewerken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F891654-5615-F6EC-93CC-076C4282425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chemeClr val="bg2"/>
                </a:solidFill>
                <a:latin typeface="+mn-lt"/>
              </a:rPr>
              <a:t>Titel</a:t>
            </a:r>
          </a:p>
        </p:txBody>
      </p:sp>
      <p:sp>
        <p:nvSpPr>
          <p:cNvPr id="13" name="Tijdelijke aanduiding voor inhoud 3">
            <a:extLst>
              <a:ext uri="{FF2B5EF4-FFF2-40B4-BE49-F238E27FC236}">
                <a16:creationId xmlns:a16="http://schemas.microsoft.com/office/drawing/2014/main" id="{48FDFF1D-CFEC-054B-7184-CC38A761F66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451571" y="199506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EF318890-79A2-DB2A-45DF-524F9D6701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766560" y="3059084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5" name="Tijdelijke aanduiding voor inhoud 3">
            <a:extLst>
              <a:ext uri="{FF2B5EF4-FFF2-40B4-BE49-F238E27FC236}">
                <a16:creationId xmlns:a16="http://schemas.microsoft.com/office/drawing/2014/main" id="{E55BB2E2-4CDB-C020-C8F0-633A343838A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766560" y="199506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0308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77C5330A-D6DB-8402-9822-E50796C7B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423" y="3059084"/>
            <a:ext cx="5907577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58622E73-D26C-B7AF-A8D3-4F985B4A3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734" y="3059084"/>
            <a:ext cx="5710843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2" name="Tijdelijke aanduiding voor inhoud 3">
            <a:extLst>
              <a:ext uri="{FF2B5EF4-FFF2-40B4-BE49-F238E27FC236}">
                <a16:creationId xmlns:a16="http://schemas.microsoft.com/office/drawing/2014/main" id="{C972A3BB-6CA7-517D-A496-658BFE67263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92734" y="199506"/>
            <a:ext cx="5710843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2" name="Tijdelijke aanduiding voor inhoud 3">
            <a:extLst>
              <a:ext uri="{FF2B5EF4-FFF2-40B4-BE49-F238E27FC236}">
                <a16:creationId xmlns:a16="http://schemas.microsoft.com/office/drawing/2014/main" id="{50FDEE4F-5C07-4BFC-BEB9-E5795CFC574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74566" y="199506"/>
            <a:ext cx="5907577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51175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A646A020-DA53-23FB-114A-9FEDD1B15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-1"/>
            <a:ext cx="12192000" cy="5946482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15582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AE640B-2593-8E4A-F818-9160CBBB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FFBBCD0-EF25-755C-1821-058AF945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A2D4AA-135B-159B-BDB2-A38D50A9C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8D0833C-6214-9047-C877-6A90CAC2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52463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CFF7D1BB-EAB3-2629-1E96-0ABC92C64E19}"/>
              </a:ext>
            </a:extLst>
          </p:cNvPr>
          <p:cNvSpPr/>
          <p:nvPr userDrawn="1"/>
        </p:nvSpPr>
        <p:spPr>
          <a:xfrm flipV="1">
            <a:off x="0" y="596305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34A5FB27-B50B-D1A5-5143-6F4E86229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EF9F141-F61C-297D-EAF8-B573CF5FB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365B6909-4016-6FDE-AE11-AF9FBBDCD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12151F7F-F223-AC3B-1FDD-3A854DABE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59697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813CF-EC8D-8C94-4298-86C27B4E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676D5D-9A27-132B-696F-C22255F5A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DE7979-04B5-E3A6-C40A-9953B84A4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4A4816-8BFB-11C5-A375-7CB1F5A923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12C1A8-3DA2-695D-550E-7CE2DEF0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2349E76-361A-287F-98FF-E834889B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19803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3B704-735D-72E0-299E-51EA4EBDF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0014D41-FD49-0940-5F42-011A17D7A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F1F1E3-C06B-A5F7-8A2A-B1E66C256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D3576F-8FBF-42FD-F615-89D61F19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3120138-D1AC-4FC3-7380-065122EA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7589EA-EB15-FEB4-CE77-5FD83339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51521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BA6E6-8D98-F7B6-C069-66D502280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E3C324-628D-41D0-1303-C532C79160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5CA549-6501-23AC-5857-9D48BE26E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6616D5-2899-298F-4068-90958F35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3AE16C-6A38-2523-9A0E-7054078E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53858B4-21C5-B2DB-9C65-08583B0DFBD4}"/>
              </a:ext>
            </a:extLst>
          </p:cNvPr>
          <p:cNvSpPr/>
          <p:nvPr userDrawn="1"/>
        </p:nvSpPr>
        <p:spPr>
          <a:xfrm flipV="1">
            <a:off x="0" y="596305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2EC103F8-3F8C-B683-5D09-C8AE1C015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AAABA9D1-56EA-B87E-2D17-19C15C0C043F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04A415B6-07B8-1465-632F-5A256AC79DCD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8193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AACB4-544D-27F6-FA9F-01E8451C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FD94B3-2A4B-2C47-D97A-0B8973ED0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097A8A-AC11-C7D0-4564-04EB5AC0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806423-3485-DF62-F214-4C0579FFD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800335-D83F-CBA0-464A-95E8AC91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FCBB3EC-AFF5-AD85-DB0E-998233EB3740}"/>
              </a:ext>
            </a:extLst>
          </p:cNvPr>
          <p:cNvSpPr/>
          <p:nvPr userDrawn="1"/>
        </p:nvSpPr>
        <p:spPr>
          <a:xfrm flipV="1">
            <a:off x="0" y="596305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F7413306-CDC5-2C83-943E-33B3D3F752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FBC7B749-8A39-9CF7-CC0D-58DB49DF6ED6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1CE75BBA-3FEA-5E1B-53E8-6D790AB3212A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13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5E5B7-779C-F171-B09B-D09E0447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F7BE5C-733F-1175-FACB-A306A234B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6EE0B1-49CC-B2CA-E58A-4C3783C9AB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FC431B-C3AF-8456-2CFC-D27E38FFB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587947-DEFC-BF2F-2DB5-C8F96680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50A7D6F-4175-5661-3EC1-CCEB9E523463}"/>
              </a:ext>
            </a:extLst>
          </p:cNvPr>
          <p:cNvSpPr/>
          <p:nvPr userDrawn="1"/>
        </p:nvSpPr>
        <p:spPr>
          <a:xfrm flipV="1">
            <a:off x="0" y="596305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4A4C17C0-3660-01C4-44DA-B2A77E0942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F3ECE030-664D-07F2-675D-72F567F8A618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B3F39216-D776-B794-0070-BA7BCEAC4BB8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034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pic>
        <p:nvPicPr>
          <p:cNvPr id="16" name="Afbeelding 15" descr="Afbeelding met tekst&#10;&#10;Automatisch gegenereerde beschrijving">
            <a:extLst>
              <a:ext uri="{FF2B5EF4-FFF2-40B4-BE49-F238E27FC236}">
                <a16:creationId xmlns:a16="http://schemas.microsoft.com/office/drawing/2014/main" id="{1BDC1EB5-C074-F963-D81E-D1FB117209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3" name="Tijdelijke aanduiding voor inhoud 3">
            <a:extLst>
              <a:ext uri="{FF2B5EF4-FFF2-40B4-BE49-F238E27FC236}">
                <a16:creationId xmlns:a16="http://schemas.microsoft.com/office/drawing/2014/main" id="{831821C3-3087-46AA-811F-2B2A17058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51571" y="3059084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45D1377-71B2-FBA2-1D59-DA72B3FB2EB2}"/>
              </a:ext>
            </a:extLst>
          </p:cNvPr>
          <p:cNvSpPr txBox="1">
            <a:spLocks/>
          </p:cNvSpPr>
          <p:nvPr userDrawn="1"/>
        </p:nvSpPr>
        <p:spPr>
          <a:xfrm>
            <a:off x="839788" y="2057400"/>
            <a:ext cx="5793767" cy="38115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Klikken om de tekststijl van het model te bewerken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DD84C69-FD5D-8B17-8E55-14F1F48E4CC6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793767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latin typeface="+mn-lt"/>
              </a:rPr>
              <a:t>Titel</a:t>
            </a:r>
          </a:p>
        </p:txBody>
      </p:sp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AC3F6A19-7E3E-ED8C-308B-EAEC1CE6E7E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451571" y="199506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0" name="Tijdelijke aanduiding voor inhoud 3">
            <a:extLst>
              <a:ext uri="{FF2B5EF4-FFF2-40B4-BE49-F238E27FC236}">
                <a16:creationId xmlns:a16="http://schemas.microsoft.com/office/drawing/2014/main" id="{EDB49409-E99B-1109-5572-67A73F480C9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766560" y="3059084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1" name="Tijdelijke aanduiding voor inhoud 3">
            <a:extLst>
              <a:ext uri="{FF2B5EF4-FFF2-40B4-BE49-F238E27FC236}">
                <a16:creationId xmlns:a16="http://schemas.microsoft.com/office/drawing/2014/main" id="{A1FD512E-1254-0063-938B-5F216A45E18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766560" y="199506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2842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91694CF-0A51-6E24-6AC7-F97AFE5CB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51571" y="3059084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E742137-B579-6E7D-FB76-4D8421A9C6A9}"/>
              </a:ext>
            </a:extLst>
          </p:cNvPr>
          <p:cNvSpPr/>
          <p:nvPr userDrawn="1"/>
        </p:nvSpPr>
        <p:spPr>
          <a:xfrm flipV="1">
            <a:off x="0" y="596305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AF07F4A3-4237-2522-BCE6-366EF21D1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C1B607F1-7B25-7C90-6E6C-E5ED41D0FEC7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31849D3E-E27D-30D0-4568-FC107AE1489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6442F07A-D121-F753-F32D-D2E567F42E08}"/>
              </a:ext>
            </a:extLst>
          </p:cNvPr>
          <p:cNvSpPr txBox="1">
            <a:spLocks/>
          </p:cNvSpPr>
          <p:nvPr userDrawn="1"/>
        </p:nvSpPr>
        <p:spPr>
          <a:xfrm>
            <a:off x="839788" y="2057400"/>
            <a:ext cx="5793767" cy="38115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Klikken om de tekststijl van het model te bewerken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19A52D49-0B17-848A-994D-D7A6E54CF95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793767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latin typeface="+mn-lt"/>
              </a:rPr>
              <a:t>Titel</a:t>
            </a:r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9CD9E888-B350-D154-E619-BB4B1E84771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451571" y="199506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2" name="Tijdelijke aanduiding voor inhoud 3">
            <a:extLst>
              <a:ext uri="{FF2B5EF4-FFF2-40B4-BE49-F238E27FC236}">
                <a16:creationId xmlns:a16="http://schemas.microsoft.com/office/drawing/2014/main" id="{8BBB4D55-8C9F-0076-D30D-9A46D21F57B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766560" y="3059084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5" name="Tijdelijke aanduiding voor inhoud 3">
            <a:extLst>
              <a:ext uri="{FF2B5EF4-FFF2-40B4-BE49-F238E27FC236}">
                <a16:creationId xmlns:a16="http://schemas.microsoft.com/office/drawing/2014/main" id="{B2BBA1B8-A7D5-2B25-3FCA-CF01E8CC965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766560" y="199506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11570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888F5D-FF52-9F70-4E6A-42F02B380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423" y="3059084"/>
            <a:ext cx="5907577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91694CF-0A51-6E24-6AC7-F97AFE5CB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734" y="3059084"/>
            <a:ext cx="5710843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E742137-B579-6E7D-FB76-4D8421A9C6A9}"/>
              </a:ext>
            </a:extLst>
          </p:cNvPr>
          <p:cNvSpPr/>
          <p:nvPr userDrawn="1"/>
        </p:nvSpPr>
        <p:spPr>
          <a:xfrm flipV="1">
            <a:off x="0" y="596305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AF07F4A3-4237-2522-BCE6-366EF21D1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C1B607F1-7B25-7C90-6E6C-E5ED41D0FEC7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31849D3E-E27D-30D0-4568-FC107AE1489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6442F07A-D121-F753-F32D-D2E567F42E08}"/>
              </a:ext>
            </a:extLst>
          </p:cNvPr>
          <p:cNvSpPr txBox="1">
            <a:spLocks/>
          </p:cNvSpPr>
          <p:nvPr userDrawn="1"/>
        </p:nvSpPr>
        <p:spPr>
          <a:xfrm>
            <a:off x="839788" y="2057400"/>
            <a:ext cx="10045463" cy="38115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Klikken om de tekststijl van het model te bewerken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19A52D49-0B17-848A-994D-D7A6E54CF95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>
                <a:latin typeface="+mn-lt"/>
              </a:rPr>
              <a:t>Titel</a:t>
            </a:r>
            <a:endParaRPr lang="nl-NL" b="1" dirty="0">
              <a:latin typeface="+mn-lt"/>
            </a:endParaRPr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9CD9E888-B350-D154-E619-BB4B1E84771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92734" y="199506"/>
            <a:ext cx="5710843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17254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888F5D-FF52-9F70-4E6A-42F02B380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423" y="3059084"/>
            <a:ext cx="5907577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91694CF-0A51-6E24-6AC7-F97AFE5CB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734" y="3059084"/>
            <a:ext cx="5710843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E742137-B579-6E7D-FB76-4D8421A9C6A9}"/>
              </a:ext>
            </a:extLst>
          </p:cNvPr>
          <p:cNvSpPr/>
          <p:nvPr userDrawn="1"/>
        </p:nvSpPr>
        <p:spPr>
          <a:xfrm flipV="1">
            <a:off x="0" y="596305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AF07F4A3-4237-2522-BCE6-366EF21D1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C1B607F1-7B25-7C90-6E6C-E5ED41D0FEC7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31849D3E-E27D-30D0-4568-FC107AE1489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9CD9E888-B350-D154-E619-BB4B1E84771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92734" y="199506"/>
            <a:ext cx="5710843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5B2D964F-66E8-D782-E19A-33060C0E2F8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88423" y="199506"/>
            <a:ext cx="5907577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29666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E742137-B579-6E7D-FB76-4D8421A9C6A9}"/>
              </a:ext>
            </a:extLst>
          </p:cNvPr>
          <p:cNvSpPr/>
          <p:nvPr userDrawn="1"/>
        </p:nvSpPr>
        <p:spPr>
          <a:xfrm flipV="1">
            <a:off x="0" y="596305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AF07F4A3-4237-2522-BCE6-366EF21D1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C1B607F1-7B25-7C90-6E6C-E5ED41D0FEC7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31849D3E-E27D-30D0-4568-FC107AE1489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A9429BF8-1E2F-23DF-4212-4B637AB84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-1"/>
            <a:ext cx="12192000" cy="5946482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76839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AE640B-2593-8E4A-F818-9160CBBB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FFBBCD0-EF25-755C-1821-058AF945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A2D4AA-135B-159B-BDB2-A38D50A9C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8D0833C-6214-9047-C877-6A90CAC2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45D7862-C1C0-A841-6511-D1A9F9E6D32F}"/>
              </a:ext>
            </a:extLst>
          </p:cNvPr>
          <p:cNvSpPr/>
          <p:nvPr userDrawn="1"/>
        </p:nvSpPr>
        <p:spPr>
          <a:xfrm flipV="1">
            <a:off x="0" y="596305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C4DCD0DB-59EA-EAE0-421C-CC199A7A29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6082391B-A7EA-A4E3-B181-82DA9F246B40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7A5F31E0-7B98-84F1-56BD-D155E8BC4268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80508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9732562-B1BD-E454-323B-5DB05396BB28}"/>
              </a:ext>
            </a:extLst>
          </p:cNvPr>
          <p:cNvSpPr/>
          <p:nvPr userDrawn="1"/>
        </p:nvSpPr>
        <p:spPr>
          <a:xfrm flipV="1">
            <a:off x="0" y="596305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E8C534BC-B30B-1F3A-43FF-AF2AE6F56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4A01359E-64DF-2D17-AEB1-CD7E7B399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 dirty="0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E4E0EBA9-AE22-6B64-172F-5A29280A1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E488AB09-291D-944E-A798-E2706752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59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813CF-EC8D-8C94-4298-86C27B4E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676D5D-9A27-132B-696F-C22255F5A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DE7979-04B5-E3A6-C40A-9953B84A4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4A4816-8BFB-11C5-A375-7CB1F5A923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12C1A8-3DA2-695D-550E-7CE2DEF0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2349E76-361A-287F-98FF-E834889B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D17240E-5E3D-3740-058F-2C0FB99F1BDC}"/>
              </a:ext>
            </a:extLst>
          </p:cNvPr>
          <p:cNvSpPr/>
          <p:nvPr userDrawn="1"/>
        </p:nvSpPr>
        <p:spPr>
          <a:xfrm flipV="1">
            <a:off x="0" y="596305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D06EEE0D-17E3-64E9-D166-3E3E5E56B9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FCA1EA9E-EA14-8CCF-97B1-DBC7503A60F5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00C312E2-7FE9-6148-7101-07C5917DA07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9961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3B704-735D-72E0-299E-51EA4EBDF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0014D41-FD49-0940-5F42-011A17D7A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F1F1E3-C06B-A5F7-8A2A-B1E66C256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D3576F-8FBF-42FD-F615-89D61F19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3120138-D1AC-4FC3-7380-065122EA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7589EA-EB15-FEB4-CE77-5FD83339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B906BE7-7EFF-7585-9BB8-830F5D5C5809}"/>
              </a:ext>
            </a:extLst>
          </p:cNvPr>
          <p:cNvSpPr/>
          <p:nvPr userDrawn="1"/>
        </p:nvSpPr>
        <p:spPr>
          <a:xfrm flipV="1">
            <a:off x="0" y="596305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47FCB480-B749-A48F-0856-C5F6C04081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E0505E7A-454E-1971-EC97-11D40EF2BA96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3944020A-B6EC-CFA7-29CF-4B7D0AE5D5B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278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pic>
        <p:nvPicPr>
          <p:cNvPr id="16" name="Afbeelding 15" descr="Afbeelding met tekst&#10;&#10;Automatisch gegenereerde beschrijving">
            <a:extLst>
              <a:ext uri="{FF2B5EF4-FFF2-40B4-BE49-F238E27FC236}">
                <a16:creationId xmlns:a16="http://schemas.microsoft.com/office/drawing/2014/main" id="{1BDC1EB5-C074-F963-D81E-D1FB117209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DD1526D7-B3CF-E8D1-D18E-709E26C8A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423" y="3059084"/>
            <a:ext cx="5907577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8" name="Tijdelijke aanduiding voor inhoud 3">
            <a:extLst>
              <a:ext uri="{FF2B5EF4-FFF2-40B4-BE49-F238E27FC236}">
                <a16:creationId xmlns:a16="http://schemas.microsoft.com/office/drawing/2014/main" id="{75E694DD-8740-11BF-3336-9E1DE4F0E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734" y="3059084"/>
            <a:ext cx="5710843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9" name="Tijdelijke aanduiding voor tekst 3">
            <a:extLst>
              <a:ext uri="{FF2B5EF4-FFF2-40B4-BE49-F238E27FC236}">
                <a16:creationId xmlns:a16="http://schemas.microsoft.com/office/drawing/2014/main" id="{7D37B2F8-293D-BB67-54C6-76F642F86D53}"/>
              </a:ext>
            </a:extLst>
          </p:cNvPr>
          <p:cNvSpPr txBox="1">
            <a:spLocks/>
          </p:cNvSpPr>
          <p:nvPr userDrawn="1"/>
        </p:nvSpPr>
        <p:spPr>
          <a:xfrm>
            <a:off x="839788" y="2057400"/>
            <a:ext cx="10045463" cy="38115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Klikken om de tekststijl van het model te bewerken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D3D70728-8E73-1FF7-7715-EAEA05374A77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>
                <a:latin typeface="+mn-lt"/>
              </a:rPr>
              <a:t>Titel</a:t>
            </a:r>
            <a:endParaRPr lang="nl-NL" b="1" dirty="0">
              <a:latin typeface="+mn-lt"/>
            </a:endParaRPr>
          </a:p>
        </p:txBody>
      </p:sp>
      <p:sp>
        <p:nvSpPr>
          <p:cNvPr id="21" name="Tijdelijke aanduiding voor inhoud 3">
            <a:extLst>
              <a:ext uri="{FF2B5EF4-FFF2-40B4-BE49-F238E27FC236}">
                <a16:creationId xmlns:a16="http://schemas.microsoft.com/office/drawing/2014/main" id="{7F062BE3-C5D6-58DA-9711-83D5D5DB5DA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92734" y="199506"/>
            <a:ext cx="5710843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570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pic>
        <p:nvPicPr>
          <p:cNvPr id="16" name="Afbeelding 15" descr="Afbeelding met tekst&#10;&#10;Automatisch gegenereerde beschrijving">
            <a:extLst>
              <a:ext uri="{FF2B5EF4-FFF2-40B4-BE49-F238E27FC236}">
                <a16:creationId xmlns:a16="http://schemas.microsoft.com/office/drawing/2014/main" id="{1BDC1EB5-C074-F963-D81E-D1FB117209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05F83A-FEC6-4E3C-2E56-2FC7B4DB7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-1"/>
            <a:ext cx="12192000" cy="5946482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6836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AE640B-2593-8E4A-F818-9160CBBB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FFBBCD0-EF25-755C-1821-058AF945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A2D4AA-135B-159B-BDB2-A38D50A9C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8D0833C-6214-9047-C877-6A90CAC2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93763DF9-0A49-95A5-CC36-F8219BF017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9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C44C7418-FE83-BB8C-4B4E-4540ED1DB493}"/>
              </a:ext>
            </a:extLst>
          </p:cNvPr>
          <p:cNvSpPr/>
          <p:nvPr userDrawn="1"/>
        </p:nvSpPr>
        <p:spPr>
          <a:xfrm flipV="1">
            <a:off x="0" y="596305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55B1D9E2-2876-087D-9006-DFE50696D6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94084BED-3860-5F50-9844-213AE761A8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969D2303-5EA6-E99B-C2CE-197683409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5B594AE3-23AE-578F-D4E5-662169F5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497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A8E3989D-6704-EE7E-F4B6-F0FC429F5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AF2CA5B-A560-EF96-630E-F89A182A3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450FD6C5-0D8F-7278-EF10-3C5D428D0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D7C5E149-39F1-B47A-735E-B88C5C8D7C0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1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710" r:id="rId4"/>
    <p:sldLayoutId id="2147483715" r:id="rId5"/>
    <p:sldLayoutId id="2147483652" r:id="rId6"/>
    <p:sldLayoutId id="2147483716" r:id="rId7"/>
    <p:sldLayoutId id="2147483654" r:id="rId8"/>
    <p:sldLayoutId id="2147483655" r:id="rId9"/>
    <p:sldLayoutId id="2147483656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C3F724A4-3F4F-E8C2-D7E6-EB2102E7097C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F5854D05-A95E-2AA8-E094-2916412DC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 dirty="0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4A398920-3C97-62D0-AF2E-AAA673DD3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7EBDA53E-C703-2D98-3156-DF6B43D2E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626D724A-C1AD-63BB-10F3-EB12157FDA0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5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14" r:id="rId4"/>
    <p:sldLayoutId id="2147483664" r:id="rId5"/>
    <p:sldLayoutId id="2147483709" r:id="rId6"/>
    <p:sldLayoutId id="2147483717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C3B9B81-448B-B4EF-7487-F7B0195D6995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6FB68C90-40FA-7A82-2588-A83860CC7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045046C-28AC-FE82-3347-2A2942820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34AD54AD-651D-C107-A82E-A75FA7D56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2BB22F8E-B872-B24E-AE64-905A4704797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2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713" r:id="rId5"/>
    <p:sldLayoutId id="2147483708" r:id="rId6"/>
    <p:sldLayoutId id="2147483718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C56639EA-2A06-6F5C-A0C6-0BEA1FB493D3}"/>
              </a:ext>
            </a:extLst>
          </p:cNvPr>
          <p:cNvSpPr/>
          <p:nvPr userDrawn="1"/>
        </p:nvSpPr>
        <p:spPr>
          <a:xfrm flipV="1">
            <a:off x="0" y="596305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12B3FD81-58C5-0640-EC91-8A06A98DE8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2155E0-0E66-DB32-8995-3306F05C1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B841F5-D829-EE21-E685-61ECD3BAD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788C2E-551D-02D8-DB01-25C779D96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88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12" r:id="rId5"/>
    <p:sldLayoutId id="2147483707" r:id="rId6"/>
    <p:sldLayoutId id="214748371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C3EB9C0-D155-59A8-BE0B-D387C543FB60}"/>
              </a:ext>
            </a:extLst>
          </p:cNvPr>
          <p:cNvSpPr/>
          <p:nvPr userDrawn="1"/>
        </p:nvSpPr>
        <p:spPr>
          <a:xfrm flipV="1">
            <a:off x="0" y="596305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49543A9A-1ABA-7D6A-52E7-7A5CA3A896A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440BAF-9640-39EF-3703-6D0D761AA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2D1DE9-5FE7-F5D2-3885-675526AAA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B69B13-8569-615C-4425-B17DA4816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17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11" r:id="rId4"/>
    <p:sldLayoutId id="2147483700" r:id="rId5"/>
    <p:sldLayoutId id="2147483706" r:id="rId6"/>
    <p:sldLayoutId id="2147483720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scholingpz@amsterdamumc.nl" TargetMode="External"/><Relationship Id="rId4" Type="http://schemas.openxmlformats.org/officeDocument/2006/relationships/hyperlink" Target="https://scholingpalliatievezorg.n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_RiPOx4bdo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4967A07-A4DF-FBCB-F7E6-F086C5D7F665}"/>
              </a:ext>
            </a:extLst>
          </p:cNvPr>
          <p:cNvSpPr/>
          <p:nvPr/>
        </p:nvSpPr>
        <p:spPr>
          <a:xfrm>
            <a:off x="0" y="2605617"/>
            <a:ext cx="12192000" cy="42523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4CF65F-8782-35A1-567A-D4BCF6C15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94" y="3761328"/>
            <a:ext cx="6818472" cy="2334672"/>
          </a:xfrm>
        </p:spPr>
        <p:txBody>
          <a:bodyPr lIns="91440" tIns="45720" rIns="91440" bIns="45720" anchor="t"/>
          <a:lstStyle/>
          <a:p>
            <a:br>
              <a:rPr lang="nl-NL" b="1" dirty="0">
                <a:solidFill>
                  <a:schemeClr val="bg2"/>
                </a:solidFill>
                <a:latin typeface="+mn-lt"/>
              </a:rPr>
            </a:br>
            <a:r>
              <a:rPr lang="nl-NL" b="1" dirty="0">
                <a:solidFill>
                  <a:schemeClr val="bg2"/>
                </a:solidFill>
                <a:latin typeface="+mn-lt"/>
              </a:rPr>
              <a:t>Samenwerking</a:t>
            </a:r>
            <a:br>
              <a:rPr lang="nl-NL" b="1" dirty="0">
                <a:solidFill>
                  <a:schemeClr val="bg2"/>
                </a:solidFill>
                <a:latin typeface="+mn-lt"/>
              </a:rPr>
            </a:br>
            <a:br>
              <a:rPr lang="nl-NL" b="1" dirty="0">
                <a:solidFill>
                  <a:schemeClr val="bg2"/>
                </a:solidFill>
                <a:latin typeface="+mn-lt"/>
              </a:rPr>
            </a:br>
            <a:br>
              <a:rPr lang="nl-NL" b="1" dirty="0">
                <a:solidFill>
                  <a:schemeClr val="bg2"/>
                </a:solidFill>
                <a:latin typeface="+mn-lt"/>
              </a:rPr>
            </a:br>
            <a:endParaRPr lang="nl-NL" b="1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6D9C4264-2A10-6EB2-BA91-D57467B711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90"/>
            <a:ext cx="8394970" cy="2593327"/>
          </a:xfrm>
          <a:prstGeom prst="rect">
            <a:avLst/>
          </a:prstGeom>
        </p:spPr>
      </p:pic>
      <p:pic>
        <p:nvPicPr>
          <p:cNvPr id="9" name="Afbeelding 8" descr="Afbeelding met persoon, overdekt, muur, vrouw&#10;&#10;Automatisch gegenereerde beschrijving">
            <a:extLst>
              <a:ext uri="{FF2B5EF4-FFF2-40B4-BE49-F238E27FC236}">
                <a16:creationId xmlns:a16="http://schemas.microsoft.com/office/drawing/2014/main" id="{D68CD448-4115-29E9-AF55-C73846EDC1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5247" y="2605616"/>
            <a:ext cx="4256753" cy="425238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74128AA-BA7F-63EE-6278-D9ECFBA6264F}"/>
              </a:ext>
            </a:extLst>
          </p:cNvPr>
          <p:cNvSpPr txBox="1"/>
          <p:nvPr/>
        </p:nvSpPr>
        <p:spPr>
          <a:xfrm>
            <a:off x="8625560" y="428017"/>
            <a:ext cx="3359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ONDERWERP</a:t>
            </a:r>
          </a:p>
          <a:p>
            <a:endParaRPr lang="nl-NL" dirty="0"/>
          </a:p>
          <a:p>
            <a:r>
              <a:rPr lang="nl-NL" dirty="0"/>
              <a:t>DATUM</a:t>
            </a:r>
          </a:p>
          <a:p>
            <a:endParaRPr lang="nl-NL" dirty="0"/>
          </a:p>
          <a:p>
            <a:r>
              <a:rPr lang="nl-NL" dirty="0"/>
              <a:t>NAAM PRESENTATOR</a:t>
            </a:r>
          </a:p>
        </p:txBody>
      </p:sp>
    </p:spTree>
    <p:extLst>
      <p:ext uri="{BB962C8B-B14F-4D97-AF65-F5344CB8AC3E}">
        <p14:creationId xmlns:p14="http://schemas.microsoft.com/office/powerpoint/2010/main" val="2443982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ABA58C8-2BC8-2B6B-3E1E-8F5585E99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Vragenlijst | Ook wij leren &amp; evalueren!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8D67F0A-26A0-C9DD-56B8-AE3AA2B4A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3" name="Afbeelding 2" descr="Afbeelding met patroon, plein, ontwerp, pixel&#10;&#10;Automatisch gegenereerde beschrijving">
            <a:extLst>
              <a:ext uri="{FF2B5EF4-FFF2-40B4-BE49-F238E27FC236}">
                <a16:creationId xmlns:a16="http://schemas.microsoft.com/office/drawing/2014/main" id="{93907C61-8215-963A-6035-D4C54205E2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091" y="1146463"/>
            <a:ext cx="4565073" cy="45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Evaluatie &amp; Afronding</a:t>
            </a:r>
          </a:p>
        </p:txBody>
      </p:sp>
      <p:pic>
        <p:nvPicPr>
          <p:cNvPr id="15" name="Tijdelijke aanduiding voor inhoud 1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47654" y="1904721"/>
            <a:ext cx="5496692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51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7C0D98B0-ECD0-7BC3-19A4-AAB578803141}"/>
              </a:ext>
            </a:extLst>
          </p:cNvPr>
          <p:cNvSpPr/>
          <p:nvPr/>
        </p:nvSpPr>
        <p:spPr>
          <a:xfrm>
            <a:off x="0" y="3429001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66B171FA-BABE-C04B-81EE-495B25A932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608842"/>
            <a:ext cx="7772400" cy="2401006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229D3E-CD0A-80B0-57A9-9143C65D5AA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534435" y="4095344"/>
            <a:ext cx="6973495" cy="254652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2"/>
                </a:solidFill>
              </a:rPr>
              <a:t>NAAM PRESENTATOR</a:t>
            </a:r>
          </a:p>
          <a:p>
            <a:pPr marL="0" indent="0">
              <a:buNone/>
            </a:pPr>
            <a:br>
              <a:rPr lang="nl-NL" dirty="0">
                <a:solidFill>
                  <a:schemeClr val="bg2"/>
                </a:solidFill>
              </a:rPr>
            </a:br>
            <a:endParaRPr lang="nl-NL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nl-NL" dirty="0">
                <a:hlinkClick r:id="rId4"/>
              </a:rPr>
              <a:t>https://scholingpalliatievezorg.nl</a:t>
            </a:r>
            <a:endParaRPr lang="nl-NL" dirty="0"/>
          </a:p>
          <a:p>
            <a:pPr marL="0" indent="0">
              <a:buNone/>
            </a:pPr>
            <a:r>
              <a:rPr lang="nl-NL" dirty="0">
                <a:hlinkClick r:id="rId5"/>
              </a:rPr>
              <a:t>scholingpz@amsterdamumc.nl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211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datum 3">
            <a:extLst>
              <a:ext uri="{FF2B5EF4-FFF2-40B4-BE49-F238E27FC236}">
                <a16:creationId xmlns:a16="http://schemas.microsoft.com/office/drawing/2014/main" id="{963032C0-37B3-98AD-C263-D6521707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 dirty="0"/>
          </a:p>
        </p:txBody>
      </p:sp>
      <p:sp>
        <p:nvSpPr>
          <p:cNvPr id="18" name="Tijdelijke aanduiding voor dianummer 5">
            <a:extLst>
              <a:ext uri="{FF2B5EF4-FFF2-40B4-BE49-F238E27FC236}">
                <a16:creationId xmlns:a16="http://schemas.microsoft.com/office/drawing/2014/main" id="{F88B21EE-27BE-61C7-7ED4-DAAF91CF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2</a:t>
            </a:fld>
            <a:endParaRPr lang="nl-NL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51677FC0-0F39-F8CE-4610-B09530BCA26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latin typeface="+mn-lt"/>
              </a:rPr>
              <a:t>Agenda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38200" y="2547333"/>
            <a:ext cx="8595359" cy="28571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nl-NL" dirty="0"/>
              <a:t>09:00 – 09:15 uur Welkom </a:t>
            </a:r>
          </a:p>
          <a:p>
            <a:pPr>
              <a:lnSpc>
                <a:spcPct val="150000"/>
              </a:lnSpc>
            </a:pPr>
            <a:r>
              <a:rPr lang="nl-NL" dirty="0"/>
              <a:t>09:15 – 10:15 uur Voorbereiding &amp; leersnipper </a:t>
            </a:r>
            <a:r>
              <a:rPr lang="nl-NL" dirty="0" err="1"/>
              <a:t>Praktijklab</a:t>
            </a:r>
            <a:r>
              <a:rPr lang="nl-NL" dirty="0"/>
              <a:t> Samenwerking </a:t>
            </a:r>
          </a:p>
          <a:p>
            <a:pPr>
              <a:lnSpc>
                <a:spcPct val="150000"/>
              </a:lnSpc>
            </a:pPr>
            <a:r>
              <a:rPr lang="nl-NL" dirty="0"/>
              <a:t>10:15 – 10:30 uur Pauze </a:t>
            </a:r>
          </a:p>
          <a:p>
            <a:pPr>
              <a:lnSpc>
                <a:spcPct val="150000"/>
              </a:lnSpc>
            </a:pPr>
            <a:r>
              <a:rPr lang="nl-NL" dirty="0"/>
              <a:t>10:30 – 12:45 uur </a:t>
            </a:r>
            <a:r>
              <a:rPr lang="nl-NL" dirty="0" err="1"/>
              <a:t>Praktijklab</a:t>
            </a:r>
            <a:r>
              <a:rPr lang="nl-NL" dirty="0"/>
              <a:t> Samenwerking </a:t>
            </a:r>
          </a:p>
          <a:p>
            <a:pPr>
              <a:lnSpc>
                <a:spcPct val="150000"/>
              </a:lnSpc>
            </a:pPr>
            <a:endParaRPr lang="nl-NL" dirty="0">
              <a:cs typeface="Arial"/>
            </a:endParaRPr>
          </a:p>
          <a:p>
            <a:pPr>
              <a:lnSpc>
                <a:spcPct val="150000"/>
              </a:lnSpc>
            </a:pPr>
            <a:endParaRPr lang="nl-NL" dirty="0"/>
          </a:p>
          <a:p>
            <a:pPr>
              <a:lnSpc>
                <a:spcPct val="150000"/>
              </a:lnSpc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595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datum 3">
            <a:extLst>
              <a:ext uri="{FF2B5EF4-FFF2-40B4-BE49-F238E27FC236}">
                <a16:creationId xmlns:a16="http://schemas.microsoft.com/office/drawing/2014/main" id="{963032C0-37B3-98AD-C263-D6521707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 dirty="0"/>
          </a:p>
        </p:txBody>
      </p:sp>
      <p:sp>
        <p:nvSpPr>
          <p:cNvPr id="17" name="Tijdelijke aanduiding voor voettekst 4">
            <a:extLst>
              <a:ext uri="{FF2B5EF4-FFF2-40B4-BE49-F238E27FC236}">
                <a16:creationId xmlns:a16="http://schemas.microsoft.com/office/drawing/2014/main" id="{27DE7213-0334-44F4-CF9D-6A1861F1B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5">
            <a:extLst>
              <a:ext uri="{FF2B5EF4-FFF2-40B4-BE49-F238E27FC236}">
                <a16:creationId xmlns:a16="http://schemas.microsoft.com/office/drawing/2014/main" id="{F88B21EE-27BE-61C7-7ED4-DAAF91CF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3</a:t>
            </a:fld>
            <a:endParaRPr lang="nl-NL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51677FC0-0F39-F8CE-4610-B09530BCA267}"/>
              </a:ext>
            </a:extLst>
          </p:cNvPr>
          <p:cNvSpPr txBox="1">
            <a:spLocks/>
          </p:cNvSpPr>
          <p:nvPr/>
        </p:nvSpPr>
        <p:spPr>
          <a:xfrm>
            <a:off x="732183" y="0"/>
            <a:ext cx="5363816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latin typeface="+mn-lt"/>
              </a:rPr>
              <a:t>Leerdoelen</a:t>
            </a:r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3CAABF68-CE1B-574C-7451-237B499FBA3A}"/>
              </a:ext>
            </a:extLst>
          </p:cNvPr>
          <p:cNvSpPr txBox="1">
            <a:spLocks/>
          </p:cNvSpPr>
          <p:nvPr/>
        </p:nvSpPr>
        <p:spPr>
          <a:xfrm>
            <a:off x="732182" y="1470913"/>
            <a:ext cx="10543480" cy="465159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buFont typeface="Wingdings" panose="05000000000000000000" pitchFamily="2" charset="2"/>
              <a:buChar char="ü"/>
            </a:pPr>
            <a:endParaRPr lang="nl-NL" sz="2500" dirty="0"/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nl-NL" dirty="0"/>
              <a:t>Is alert op moreel ethische dilemma's in de palliatieve fase en kan deze ter sprake brengen met andere zorgverleners en kan hierop acteren; 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nl-NL" dirty="0"/>
              <a:t>Reflecteert op de eigen normen en waarden op het gebied van palliatieve zorg en levenseinde vraagstukken; 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nl-NL" dirty="0"/>
              <a:t>Werkt samen met zorgverleners van verschillende disciplines en professies, de patiënt en naasten bij palliatieve zorg; 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nl-NL" dirty="0"/>
              <a:t>Handelt binnen de grenzen van wet en regelgeving; 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nl-NL" dirty="0"/>
              <a:t>Kan aan de patiënt netwerkzorg (continuïteit, overdracht, doorverwijzen) bieden; 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nl-NL" dirty="0"/>
              <a:t>Kan patiënten en naasten begeleiden in de stervensfase; 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nl-NL" dirty="0"/>
              <a:t>Kan de verschillen tussen artsen en verpleegkundig specialisten onderscheiden m.b.t. juridische kaders en rechten en plichten bij levenseinde besluiten; 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nl-NL" dirty="0"/>
              <a:t>Kan nabestaanden van patiënten begeleiden tijdens de nazorgfase en hen verwijzen zo nodig. </a:t>
            </a:r>
          </a:p>
          <a:p>
            <a:pPr fontAlgn="base"/>
            <a:endParaRPr lang="nl-NL" dirty="0"/>
          </a:p>
          <a:p>
            <a:pPr fontAlgn="base"/>
            <a:endParaRPr lang="nl-NL" sz="20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9426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25" y="111579"/>
            <a:ext cx="7838259" cy="657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5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Terugkoppeling bijeenkomst 4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63" y="1352550"/>
            <a:ext cx="762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15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Leersnipper 6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965" y="139890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97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Multidisciplinair samenwerken</a:t>
            </a:r>
          </a:p>
        </p:txBody>
      </p:sp>
      <p:pic>
        <p:nvPicPr>
          <p:cNvPr id="4" name="M_RiPOx4bd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1647" y="1854926"/>
            <a:ext cx="6873964" cy="386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08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 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783568"/>
            <a:ext cx="3524794" cy="743404"/>
          </a:xfrm>
        </p:spPr>
        <p:txBody>
          <a:bodyPr/>
          <a:lstStyle/>
          <a:p>
            <a:r>
              <a:rPr lang="nl-NL" dirty="0"/>
              <a:t>Wat gaat er goed?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362993" y="2783568"/>
            <a:ext cx="4711337" cy="7434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Wat wil je graag verbeteren?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870857" y="4096632"/>
            <a:ext cx="10450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2"/>
                </a:solidFill>
              </a:rPr>
              <a:t>Welke vraag wil je die collega stellen, waar ben je nieuwsgierig naar?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987" y="365125"/>
            <a:ext cx="2600688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70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DCCDE7-0E84-1C13-663B-32DF556E7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 leren in de regio?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D75F13-E3D1-D120-C3B0-524B6643E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ighlight>
                  <a:srgbClr val="FFFF00"/>
                </a:highlight>
              </a:rPr>
              <a:t>[Beste aanbieder, </a:t>
            </a:r>
            <a:r>
              <a:rPr lang="nl-NL" dirty="0"/>
              <a:t>voeg hier de hulpbronnen van de regio in. Denk aan intervisie, consultatieteam, PATZ groep, aanvullend onderwijs </a:t>
            </a:r>
            <a:r>
              <a:rPr lang="nl-NL" dirty="0" err="1"/>
              <a:t>etcetera</a:t>
            </a:r>
            <a:r>
              <a:rPr lang="nl-NL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77210853"/>
      </p:ext>
    </p:extLst>
  </p:cSld>
  <p:clrMapOvr>
    <a:masterClrMapping/>
  </p:clrMapOvr>
</p:sld>
</file>

<file path=ppt/theme/theme1.xml><?xml version="1.0" encoding="utf-8"?>
<a:theme xmlns:a="http://schemas.openxmlformats.org/drawingml/2006/main" name="Witte achtergrond">
  <a:themeElements>
    <a:clrScheme name="ScholingPZ 2">
      <a:dk1>
        <a:srgbClr val="0D4049"/>
      </a:dk1>
      <a:lt1>
        <a:srgbClr val="EB6650"/>
      </a:lt1>
      <a:dk2>
        <a:srgbClr val="38B8AF"/>
      </a:dk2>
      <a:lt2>
        <a:srgbClr val="FFFFFF"/>
      </a:lt2>
      <a:accent1>
        <a:srgbClr val="EB6751"/>
      </a:accent1>
      <a:accent2>
        <a:srgbClr val="38B8AF"/>
      </a:accent2>
      <a:accent3>
        <a:srgbClr val="E6E6E6"/>
      </a:accent3>
      <a:accent4>
        <a:srgbClr val="E20512"/>
      </a:accent4>
      <a:accent5>
        <a:srgbClr val="0075BF"/>
      </a:accent5>
      <a:accent6>
        <a:srgbClr val="70AD47"/>
      </a:accent6>
      <a:hlink>
        <a:srgbClr val="EB6650"/>
      </a:hlink>
      <a:folHlink>
        <a:srgbClr val="EB675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nkergroene achtergrond">
  <a:themeElements>
    <a:clrScheme name="ScholingPZ">
      <a:dk1>
        <a:srgbClr val="0D4049"/>
      </a:dk1>
      <a:lt1>
        <a:srgbClr val="EB6650"/>
      </a:lt1>
      <a:dk2>
        <a:srgbClr val="38B8AF"/>
      </a:dk2>
      <a:lt2>
        <a:srgbClr val="FFFFFF"/>
      </a:lt2>
      <a:accent1>
        <a:srgbClr val="EB6751"/>
      </a:accent1>
      <a:accent2>
        <a:srgbClr val="38B8AF"/>
      </a:accent2>
      <a:accent3>
        <a:srgbClr val="DCDCDC"/>
      </a:accent3>
      <a:accent4>
        <a:srgbClr val="E20512"/>
      </a:accent4>
      <a:accent5>
        <a:srgbClr val="0075BF"/>
      </a:accent5>
      <a:accent6>
        <a:srgbClr val="70AD47"/>
      </a:accent6>
      <a:hlink>
        <a:srgbClr val="EB6650"/>
      </a:hlink>
      <a:folHlink>
        <a:srgbClr val="38B8A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urqoise achtergrond">
  <a:themeElements>
    <a:clrScheme name="ScholingPZ">
      <a:dk1>
        <a:srgbClr val="0D4049"/>
      </a:dk1>
      <a:lt1>
        <a:srgbClr val="EB6650"/>
      </a:lt1>
      <a:dk2>
        <a:srgbClr val="38B8AF"/>
      </a:dk2>
      <a:lt2>
        <a:srgbClr val="FFFFFF"/>
      </a:lt2>
      <a:accent1>
        <a:srgbClr val="EB6751"/>
      </a:accent1>
      <a:accent2>
        <a:srgbClr val="38B8AF"/>
      </a:accent2>
      <a:accent3>
        <a:srgbClr val="DCDCDC"/>
      </a:accent3>
      <a:accent4>
        <a:srgbClr val="E20512"/>
      </a:accent4>
      <a:accent5>
        <a:srgbClr val="0075BF"/>
      </a:accent5>
      <a:accent6>
        <a:srgbClr val="70AD47"/>
      </a:accent6>
      <a:hlink>
        <a:srgbClr val="EB6650"/>
      </a:hlink>
      <a:folHlink>
        <a:srgbClr val="38B8A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anje achtergrond">
  <a:themeElements>
    <a:clrScheme name="ScholingPZ 2">
      <a:dk1>
        <a:srgbClr val="0D4049"/>
      </a:dk1>
      <a:lt1>
        <a:srgbClr val="EB6650"/>
      </a:lt1>
      <a:dk2>
        <a:srgbClr val="38B8AF"/>
      </a:dk2>
      <a:lt2>
        <a:srgbClr val="FFFFFF"/>
      </a:lt2>
      <a:accent1>
        <a:srgbClr val="EB6751"/>
      </a:accent1>
      <a:accent2>
        <a:srgbClr val="38B8AF"/>
      </a:accent2>
      <a:accent3>
        <a:srgbClr val="E6E6E6"/>
      </a:accent3>
      <a:accent4>
        <a:srgbClr val="E20512"/>
      </a:accent4>
      <a:accent5>
        <a:srgbClr val="0075BF"/>
      </a:accent5>
      <a:accent6>
        <a:srgbClr val="70AD47"/>
      </a:accent6>
      <a:hlink>
        <a:srgbClr val="EB6650"/>
      </a:hlink>
      <a:folHlink>
        <a:srgbClr val="EB675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ranje achtergrond">
  <a:themeElements>
    <a:clrScheme name="ScholingPZ">
      <a:dk1>
        <a:srgbClr val="0D4049"/>
      </a:dk1>
      <a:lt1>
        <a:srgbClr val="EB6650"/>
      </a:lt1>
      <a:dk2>
        <a:srgbClr val="38B8AF"/>
      </a:dk2>
      <a:lt2>
        <a:srgbClr val="FFFFFF"/>
      </a:lt2>
      <a:accent1>
        <a:srgbClr val="EB6751"/>
      </a:accent1>
      <a:accent2>
        <a:srgbClr val="38B8AF"/>
      </a:accent2>
      <a:accent3>
        <a:srgbClr val="DCDCDC"/>
      </a:accent3>
      <a:accent4>
        <a:srgbClr val="E20512"/>
      </a:accent4>
      <a:accent5>
        <a:srgbClr val="0075BF"/>
      </a:accent5>
      <a:accent6>
        <a:srgbClr val="70AD47"/>
      </a:accent6>
      <a:hlink>
        <a:srgbClr val="EB6650"/>
      </a:hlink>
      <a:folHlink>
        <a:srgbClr val="38B8A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C4B550ABE92447A2ACA11BE917DF83" ma:contentTypeVersion="12" ma:contentTypeDescription="Een nieuw document maken." ma:contentTypeScope="" ma:versionID="262a649e3cce448505f6f1eca6af9094">
  <xsd:schema xmlns:xsd="http://www.w3.org/2001/XMLSchema" xmlns:xs="http://www.w3.org/2001/XMLSchema" xmlns:p="http://schemas.microsoft.com/office/2006/metadata/properties" xmlns:ns2="a80ab04c-8f70-4963-96ff-2715df65a177" xmlns:ns3="1acb8f41-2a33-4baf-8cf1-caa83d506ca0" targetNamespace="http://schemas.microsoft.com/office/2006/metadata/properties" ma:root="true" ma:fieldsID="a5b4875408f2d4989d8f6250296b6552" ns2:_="" ns3:_="">
    <xsd:import namespace="a80ab04c-8f70-4963-96ff-2715df65a177"/>
    <xsd:import namespace="1acb8f41-2a33-4baf-8cf1-caa83d506c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0ab04c-8f70-4963-96ff-2715df65a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296240b3-82fb-446b-a13e-4fc46c6b65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cb8f41-2a33-4baf-8cf1-caa83d506ca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76c6539-3159-4d14-8bb5-b2f50dd824ba}" ma:internalName="TaxCatchAll" ma:showField="CatchAllData" ma:web="1acb8f41-2a33-4baf-8cf1-caa83d506c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0ab04c-8f70-4963-96ff-2715df65a177">
      <Terms xmlns="http://schemas.microsoft.com/office/infopath/2007/PartnerControls"/>
    </lcf76f155ced4ddcb4097134ff3c332f>
    <TaxCatchAll xmlns="1acb8f41-2a33-4baf-8cf1-caa83d506ca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D5D7CD-855B-4F51-B025-38BCA90C0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0ab04c-8f70-4963-96ff-2715df65a177"/>
    <ds:schemaRef ds:uri="1acb8f41-2a33-4baf-8cf1-caa83d506c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0F5E0A-70C1-43ED-A293-FBBAF762BC65}">
  <ds:schemaRefs>
    <ds:schemaRef ds:uri="http://purl.org/dc/elements/1.1/"/>
    <ds:schemaRef ds:uri="http://schemas.microsoft.com/office/2006/metadata/properties"/>
    <ds:schemaRef ds:uri="1acb8f41-2a33-4baf-8cf1-caa83d506ca0"/>
    <ds:schemaRef ds:uri="a80ab04c-8f70-4963-96ff-2715df65a17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F291A0A-734F-4C37-9FE6-857182227D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462</Words>
  <Application>Microsoft Office PowerPoint</Application>
  <PresentationFormat>Breedbeeld</PresentationFormat>
  <Paragraphs>75</Paragraphs>
  <Slides>12</Slides>
  <Notes>8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5</vt:i4>
      </vt:variant>
      <vt:variant>
        <vt:lpstr>Diatitels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Gill Sans MT</vt:lpstr>
      <vt:lpstr>Wingdings</vt:lpstr>
      <vt:lpstr>Witte achtergrond</vt:lpstr>
      <vt:lpstr>Donkergroene achtergrond</vt:lpstr>
      <vt:lpstr>Turqoise achtergrond</vt:lpstr>
      <vt:lpstr>Oranje achtergrond</vt:lpstr>
      <vt:lpstr>1_Oranje achtergrond</vt:lpstr>
      <vt:lpstr> Samenwerking   </vt:lpstr>
      <vt:lpstr>PowerPoint-presentatie</vt:lpstr>
      <vt:lpstr>PowerPoint-presentatie</vt:lpstr>
      <vt:lpstr>PowerPoint-presentatie</vt:lpstr>
      <vt:lpstr>Terugkoppeling bijeenkomst 4</vt:lpstr>
      <vt:lpstr>Leersnipper 6</vt:lpstr>
      <vt:lpstr>Multidisciplinair samenwerken</vt:lpstr>
      <vt:lpstr>Aan de slag …</vt:lpstr>
      <vt:lpstr>Meer leren in de regio?</vt:lpstr>
      <vt:lpstr>Vragenlijst | Ook wij leren &amp; evalueren!</vt:lpstr>
      <vt:lpstr>Evaluatie &amp; Afronding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Donna Visser</dc:creator>
  <cp:lastModifiedBy>Donna Visser, D. (Donna)</cp:lastModifiedBy>
  <cp:revision>129</cp:revision>
  <dcterms:created xsi:type="dcterms:W3CDTF">2023-04-05T09:34:33Z</dcterms:created>
  <dcterms:modified xsi:type="dcterms:W3CDTF">2024-02-27T13:31:54Z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0x0101008FC4B550ABE92447A2ACA11BE917DF83</vt:lpwstr>
  </property>
  <property fmtid="{D5CDD505-2E9C-101B-9397-08002B2CF9AE}" pid="3" name="MediaServiceImageTags">
    <vt:lpwstr/>
  </property>
</Properties>
</file>