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Lst>
  <p:notesMasterIdLst>
    <p:notesMasterId r:id="rId36"/>
  </p:notesMasterIdLst>
  <p:sldIdLst>
    <p:sldId id="278" r:id="rId9"/>
    <p:sldId id="256" r:id="rId10"/>
    <p:sldId id="279" r:id="rId11"/>
    <p:sldId id="269" r:id="rId12"/>
    <p:sldId id="280" r:id="rId13"/>
    <p:sldId id="281" r:id="rId14"/>
    <p:sldId id="282" r:id="rId15"/>
    <p:sldId id="283" r:id="rId16"/>
    <p:sldId id="284" r:id="rId17"/>
    <p:sldId id="285" r:id="rId18"/>
    <p:sldId id="286" r:id="rId19"/>
    <p:sldId id="287" r:id="rId20"/>
    <p:sldId id="263" r:id="rId21"/>
    <p:sldId id="260" r:id="rId22"/>
    <p:sldId id="257" r:id="rId23"/>
    <p:sldId id="265" r:id="rId24"/>
    <p:sldId id="267" r:id="rId25"/>
    <p:sldId id="274" r:id="rId26"/>
    <p:sldId id="275" r:id="rId27"/>
    <p:sldId id="266" r:id="rId28"/>
    <p:sldId id="268" r:id="rId29"/>
    <p:sldId id="276" r:id="rId30"/>
    <p:sldId id="277" r:id="rId31"/>
    <p:sldId id="315" r:id="rId32"/>
    <p:sldId id="288" r:id="rId33"/>
    <p:sldId id="262" r:id="rId34"/>
    <p:sldId id="261"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Visser" initials="DV" lastIdx="1" clrIdx="0">
    <p:extLst>
      <p:ext uri="{19B8F6BF-5375-455C-9EA6-DF929625EA0E}">
        <p15:presenceInfo xmlns:p15="http://schemas.microsoft.com/office/powerpoint/2012/main" userId="582a1b830ffda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976B2-2BEC-41D1-937B-4A17AE2C88A0}" v="1" dt="2024-02-22T21:14:27.951"/>
    <p1510:client id="{F9CE4CE4-7CE2-4E2B-A8FE-E6F323DE2D03}" v="3" dt="2024-02-23T08:13:47.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8" autoAdjust="0"/>
    <p:restoredTop sz="70217" autoAdjust="0"/>
  </p:normalViewPr>
  <p:slideViewPr>
    <p:cSldViewPr snapToGrid="0">
      <p:cViewPr varScale="1">
        <p:scale>
          <a:sx n="80" d="100"/>
          <a:sy n="80" d="100"/>
        </p:scale>
        <p:origin x="12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Broersen" userId="bb5920ef8a878ee8" providerId="LiveId" clId="{93AFC908-C18C-4E41-BDC5-0116D6C6A5B1}"/>
    <pc:docChg chg="undo custSel addSld delSld modSld sldOrd">
      <pc:chgData name="Paula Broersen" userId="bb5920ef8a878ee8" providerId="LiveId" clId="{93AFC908-C18C-4E41-BDC5-0116D6C6A5B1}" dt="2023-07-21T14:03:04.089" v="1037"/>
      <pc:docMkLst>
        <pc:docMk/>
      </pc:docMkLst>
      <pc:sldChg chg="modSp mod modNotesTx">
        <pc:chgData name="Paula Broersen" userId="bb5920ef8a878ee8" providerId="LiveId" clId="{93AFC908-C18C-4E41-BDC5-0116D6C6A5B1}" dt="2023-07-19T06:11:43.031" v="184"/>
        <pc:sldMkLst>
          <pc:docMk/>
          <pc:sldMk cId="1512182034" sldId="257"/>
        </pc:sldMkLst>
        <pc:spChg chg="mod">
          <ac:chgData name="Paula Broersen" userId="bb5920ef8a878ee8" providerId="LiveId" clId="{93AFC908-C18C-4E41-BDC5-0116D6C6A5B1}" dt="2023-07-19T06:11:03.820" v="183" actId="404"/>
          <ac:spMkLst>
            <pc:docMk/>
            <pc:sldMk cId="1512182034" sldId="257"/>
            <ac:spMk id="19" creationId="{87A3DC94-33D2-9622-0210-EDFA1088F1EF}"/>
          </ac:spMkLst>
        </pc:spChg>
      </pc:sldChg>
      <pc:sldChg chg="modSp mod ord modNotesTx">
        <pc:chgData name="Paula Broersen" userId="bb5920ef8a878ee8" providerId="LiveId" clId="{93AFC908-C18C-4E41-BDC5-0116D6C6A5B1}" dt="2023-07-19T06:11:49.109" v="185"/>
        <pc:sldMkLst>
          <pc:docMk/>
          <pc:sldMk cId="1289426495" sldId="260"/>
        </pc:sldMkLst>
        <pc:spChg chg="mod">
          <ac:chgData name="Paula Broersen" userId="bb5920ef8a878ee8" providerId="LiveId" clId="{93AFC908-C18C-4E41-BDC5-0116D6C6A5B1}" dt="2023-07-19T06:09:39.660" v="43" actId="20577"/>
          <ac:spMkLst>
            <pc:docMk/>
            <pc:sldMk cId="1289426495" sldId="260"/>
            <ac:spMk id="19" creationId="{51677FC0-0F39-F8CE-4610-B09530BCA267}"/>
          </ac:spMkLst>
        </pc:spChg>
        <pc:spChg chg="mod">
          <ac:chgData name="Paula Broersen" userId="bb5920ef8a878ee8" providerId="LiveId" clId="{93AFC908-C18C-4E41-BDC5-0116D6C6A5B1}" dt="2023-07-19T06:09:29.441" v="26" actId="14100"/>
          <ac:spMkLst>
            <pc:docMk/>
            <pc:sldMk cId="1289426495" sldId="260"/>
            <ac:spMk id="20" creationId="{3CAABF68-CE1B-574C-7451-237B499FBA3A}"/>
          </ac:spMkLst>
        </pc:spChg>
      </pc:sldChg>
      <pc:sldChg chg="delSp modSp mod">
        <pc:chgData name="Paula Broersen" userId="bb5920ef8a878ee8" providerId="LiveId" clId="{93AFC908-C18C-4E41-BDC5-0116D6C6A5B1}" dt="2023-07-21T14:03:04.089" v="1037"/>
        <pc:sldMkLst>
          <pc:docMk/>
          <pc:sldMk cId="2227776608" sldId="262"/>
        </pc:sldMkLst>
        <pc:spChg chg="mod">
          <ac:chgData name="Paula Broersen" userId="bb5920ef8a878ee8" providerId="LiveId" clId="{93AFC908-C18C-4E41-BDC5-0116D6C6A5B1}" dt="2023-07-21T14:02:14.247" v="1009" actId="20577"/>
          <ac:spMkLst>
            <pc:docMk/>
            <pc:sldMk cId="2227776608" sldId="262"/>
            <ac:spMk id="7" creationId="{DA324459-033B-5056-DAA3-4B958742E1F1}"/>
          </ac:spMkLst>
        </pc:spChg>
        <pc:spChg chg="mod">
          <ac:chgData name="Paula Broersen" userId="bb5920ef8a878ee8" providerId="LiveId" clId="{93AFC908-C18C-4E41-BDC5-0116D6C6A5B1}" dt="2023-07-21T14:02:09.450" v="987" actId="20577"/>
          <ac:spMkLst>
            <pc:docMk/>
            <pc:sldMk cId="2227776608" sldId="262"/>
            <ac:spMk id="8" creationId="{3C548FA0-A701-3642-A7F4-8CFCDFA247C3}"/>
          </ac:spMkLst>
        </pc:spChg>
        <pc:spChg chg="mod">
          <ac:chgData name="Paula Broersen" userId="bb5920ef8a878ee8" providerId="LiveId" clId="{93AFC908-C18C-4E41-BDC5-0116D6C6A5B1}" dt="2023-07-21T14:03:03.228" v="1035" actId="20577"/>
          <ac:spMkLst>
            <pc:docMk/>
            <pc:sldMk cId="2227776608" sldId="262"/>
            <ac:spMk id="14" creationId="{4317BF88-090A-1051-068D-A4BCB8529CFF}"/>
          </ac:spMkLst>
        </pc:spChg>
        <pc:spChg chg="del mod">
          <ac:chgData name="Paula Broersen" userId="bb5920ef8a878ee8" providerId="LiveId" clId="{93AFC908-C18C-4E41-BDC5-0116D6C6A5B1}" dt="2023-07-21T14:03:04.089" v="1037"/>
          <ac:spMkLst>
            <pc:docMk/>
            <pc:sldMk cId="2227776608" sldId="262"/>
            <ac:spMk id="18" creationId="{B20958F4-1CE5-FFCD-C50A-4775DEA3AB54}"/>
          </ac:spMkLst>
        </pc:spChg>
        <pc:spChg chg="mod">
          <ac:chgData name="Paula Broersen" userId="bb5920ef8a878ee8" providerId="LiveId" clId="{93AFC908-C18C-4E41-BDC5-0116D6C6A5B1}" dt="2023-07-21T14:02:58.151" v="1033" actId="20577"/>
          <ac:spMkLst>
            <pc:docMk/>
            <pc:sldMk cId="2227776608" sldId="262"/>
            <ac:spMk id="23" creationId="{2D54D5D9-0971-22F7-76CD-591D6EFD63BF}"/>
          </ac:spMkLst>
        </pc:spChg>
        <pc:spChg chg="mod">
          <ac:chgData name="Paula Broersen" userId="bb5920ef8a878ee8" providerId="LiveId" clId="{93AFC908-C18C-4E41-BDC5-0116D6C6A5B1}" dt="2023-07-21T14:02:49.758" v="1017" actId="255"/>
          <ac:spMkLst>
            <pc:docMk/>
            <pc:sldMk cId="2227776608" sldId="262"/>
            <ac:spMk id="24" creationId="{CCE2FD2A-0F01-D4D3-72E0-6FA363177C22}"/>
          </ac:spMkLst>
        </pc:spChg>
      </pc:sldChg>
      <pc:sldChg chg="modSp mod">
        <pc:chgData name="Paula Broersen" userId="bb5920ef8a878ee8" providerId="LiveId" clId="{93AFC908-C18C-4E41-BDC5-0116D6C6A5B1}" dt="2023-07-19T06:07:42.194" v="24" actId="20577"/>
        <pc:sldMkLst>
          <pc:docMk/>
          <pc:sldMk cId="2150795712" sldId="263"/>
        </pc:sldMkLst>
        <pc:spChg chg="mod">
          <ac:chgData name="Paula Broersen" userId="bb5920ef8a878ee8" providerId="LiveId" clId="{93AFC908-C18C-4E41-BDC5-0116D6C6A5B1}" dt="2023-07-19T06:07:42.194" v="24" actId="20577"/>
          <ac:spMkLst>
            <pc:docMk/>
            <pc:sldMk cId="2150795712" sldId="263"/>
            <ac:spMk id="2" creationId="{244CF65F-8782-35A1-567A-D4BCF6C15073}"/>
          </ac:spMkLst>
        </pc:spChg>
      </pc:sldChg>
      <pc:sldChg chg="del">
        <pc:chgData name="Paula Broersen" userId="bb5920ef8a878ee8" providerId="LiveId" clId="{93AFC908-C18C-4E41-BDC5-0116D6C6A5B1}" dt="2023-07-21T14:01:46.668" v="942" actId="47"/>
        <pc:sldMkLst>
          <pc:docMk/>
          <pc:sldMk cId="101250001" sldId="264"/>
        </pc:sldMkLst>
      </pc:sldChg>
      <pc:sldChg chg="modSp mod">
        <pc:chgData name="Paula Broersen" userId="bb5920ef8a878ee8" providerId="LiveId" clId="{93AFC908-C18C-4E41-BDC5-0116D6C6A5B1}" dt="2023-07-19T06:12:03.426" v="195" actId="20577"/>
        <pc:sldMkLst>
          <pc:docMk/>
          <pc:sldMk cId="1011080922" sldId="265"/>
        </pc:sldMkLst>
        <pc:spChg chg="mod">
          <ac:chgData name="Paula Broersen" userId="bb5920ef8a878ee8" providerId="LiveId" clId="{93AFC908-C18C-4E41-BDC5-0116D6C6A5B1}" dt="2023-07-19T06:12:03.426" v="195" actId="20577"/>
          <ac:spMkLst>
            <pc:docMk/>
            <pc:sldMk cId="1011080922" sldId="265"/>
            <ac:spMk id="11" creationId="{44B3F236-3F12-1E91-15BE-7A740B1A4B32}"/>
          </ac:spMkLst>
        </pc:spChg>
      </pc:sldChg>
      <pc:sldChg chg="modSp mod">
        <pc:chgData name="Paula Broersen" userId="bb5920ef8a878ee8" providerId="LiveId" clId="{93AFC908-C18C-4E41-BDC5-0116D6C6A5B1}" dt="2023-07-19T06:12:10.177" v="209" actId="20577"/>
        <pc:sldMkLst>
          <pc:docMk/>
          <pc:sldMk cId="3865231909" sldId="266"/>
        </pc:sldMkLst>
        <pc:spChg chg="mod">
          <ac:chgData name="Paula Broersen" userId="bb5920ef8a878ee8" providerId="LiveId" clId="{93AFC908-C18C-4E41-BDC5-0116D6C6A5B1}" dt="2023-07-19T06:12:10.177" v="209" actId="20577"/>
          <ac:spMkLst>
            <pc:docMk/>
            <pc:sldMk cId="3865231909" sldId="266"/>
            <ac:spMk id="11" creationId="{F2791C19-CF7C-BA2E-A580-3A0FAF764A58}"/>
          </ac:spMkLst>
        </pc:spChg>
      </pc:sldChg>
      <pc:sldChg chg="modSp mod ord modNotesTx">
        <pc:chgData name="Paula Broersen" userId="bb5920ef8a878ee8" providerId="LiveId" clId="{93AFC908-C18C-4E41-BDC5-0116D6C6A5B1}" dt="2023-07-21T13:57:31.479" v="627" actId="5793"/>
        <pc:sldMkLst>
          <pc:docMk/>
          <pc:sldMk cId="934826957" sldId="267"/>
        </pc:sldMkLst>
        <pc:spChg chg="mod">
          <ac:chgData name="Paula Broersen" userId="bb5920ef8a878ee8" providerId="LiveId" clId="{93AFC908-C18C-4E41-BDC5-0116D6C6A5B1}" dt="2023-07-19T06:18:22.778" v="224" actId="20577"/>
          <ac:spMkLst>
            <pc:docMk/>
            <pc:sldMk cId="934826957" sldId="267"/>
            <ac:spMk id="8" creationId="{84DEFF48-75C5-B01F-D841-60A2A64C652C}"/>
          </ac:spMkLst>
        </pc:spChg>
        <pc:spChg chg="mod">
          <ac:chgData name="Paula Broersen" userId="bb5920ef8a878ee8" providerId="LiveId" clId="{93AFC908-C18C-4E41-BDC5-0116D6C6A5B1}" dt="2023-07-21T13:57:31.479" v="627" actId="5793"/>
          <ac:spMkLst>
            <pc:docMk/>
            <pc:sldMk cId="934826957" sldId="267"/>
            <ac:spMk id="9" creationId="{E8607968-D290-092E-A58B-DD1F25C8C4A4}"/>
          </ac:spMkLst>
        </pc:spChg>
      </pc:sldChg>
      <pc:sldChg chg="modSp mod ord">
        <pc:chgData name="Paula Broersen" userId="bb5920ef8a878ee8" providerId="LiveId" clId="{93AFC908-C18C-4E41-BDC5-0116D6C6A5B1}" dt="2023-07-21T14:00:30.609" v="779" actId="14100"/>
        <pc:sldMkLst>
          <pc:docMk/>
          <pc:sldMk cId="1301060860" sldId="268"/>
        </pc:sldMkLst>
        <pc:spChg chg="mod">
          <ac:chgData name="Paula Broersen" userId="bb5920ef8a878ee8" providerId="LiveId" clId="{93AFC908-C18C-4E41-BDC5-0116D6C6A5B1}" dt="2023-07-21T14:00:24.390" v="777" actId="20577"/>
          <ac:spMkLst>
            <pc:docMk/>
            <pc:sldMk cId="1301060860" sldId="268"/>
            <ac:spMk id="8" creationId="{31986EA4-1E86-9BD7-7020-F735EF2DDE98}"/>
          </ac:spMkLst>
        </pc:spChg>
        <pc:spChg chg="mod">
          <ac:chgData name="Paula Broersen" userId="bb5920ef8a878ee8" providerId="LiveId" clId="{93AFC908-C18C-4E41-BDC5-0116D6C6A5B1}" dt="2023-07-21T14:00:30.609" v="779" actId="14100"/>
          <ac:spMkLst>
            <pc:docMk/>
            <pc:sldMk cId="1301060860" sldId="268"/>
            <ac:spMk id="9" creationId="{3ADCEFDD-F46E-9328-2931-2F282BEE619A}"/>
          </ac:spMkLst>
        </pc:spChg>
      </pc:sldChg>
      <pc:sldChg chg="del">
        <pc:chgData name="Paula Broersen" userId="bb5920ef8a878ee8" providerId="LiveId" clId="{93AFC908-C18C-4E41-BDC5-0116D6C6A5B1}" dt="2023-07-21T14:01:44.777" v="938" actId="47"/>
        <pc:sldMkLst>
          <pc:docMk/>
          <pc:sldMk cId="2935305277" sldId="269"/>
        </pc:sldMkLst>
      </pc:sldChg>
      <pc:sldChg chg="del">
        <pc:chgData name="Paula Broersen" userId="bb5920ef8a878ee8" providerId="LiveId" clId="{93AFC908-C18C-4E41-BDC5-0116D6C6A5B1}" dt="2023-07-21T14:01:45.087" v="939" actId="47"/>
        <pc:sldMkLst>
          <pc:docMk/>
          <pc:sldMk cId="2500033503" sldId="271"/>
        </pc:sldMkLst>
      </pc:sldChg>
      <pc:sldChg chg="del">
        <pc:chgData name="Paula Broersen" userId="bb5920ef8a878ee8" providerId="LiveId" clId="{93AFC908-C18C-4E41-BDC5-0116D6C6A5B1}" dt="2023-07-21T14:01:46.116" v="941" actId="47"/>
        <pc:sldMkLst>
          <pc:docMk/>
          <pc:sldMk cId="3566836548" sldId="272"/>
        </pc:sldMkLst>
      </pc:sldChg>
      <pc:sldChg chg="del">
        <pc:chgData name="Paula Broersen" userId="bb5920ef8a878ee8" providerId="LiveId" clId="{93AFC908-C18C-4E41-BDC5-0116D6C6A5B1}" dt="2023-07-21T14:01:45.496" v="940" actId="47"/>
        <pc:sldMkLst>
          <pc:docMk/>
          <pc:sldMk cId="1464412231" sldId="273"/>
        </pc:sldMkLst>
      </pc:sldChg>
      <pc:sldChg chg="modSp add mod modNotesTx">
        <pc:chgData name="Paula Broersen" userId="bb5920ef8a878ee8" providerId="LiveId" clId="{93AFC908-C18C-4E41-BDC5-0116D6C6A5B1}" dt="2023-07-21T13:58:55.777" v="704" actId="20577"/>
        <pc:sldMkLst>
          <pc:docMk/>
          <pc:sldMk cId="4087708913" sldId="274"/>
        </pc:sldMkLst>
        <pc:spChg chg="mod">
          <ac:chgData name="Paula Broersen" userId="bb5920ef8a878ee8" providerId="LiveId" clId="{93AFC908-C18C-4E41-BDC5-0116D6C6A5B1}" dt="2023-07-21T13:58:44.922" v="684" actId="20577"/>
          <ac:spMkLst>
            <pc:docMk/>
            <pc:sldMk cId="4087708913" sldId="274"/>
            <ac:spMk id="8" creationId="{84DEFF48-75C5-B01F-D841-60A2A64C652C}"/>
          </ac:spMkLst>
        </pc:spChg>
        <pc:spChg chg="mod">
          <ac:chgData name="Paula Broersen" userId="bb5920ef8a878ee8" providerId="LiveId" clId="{93AFC908-C18C-4E41-BDC5-0116D6C6A5B1}" dt="2023-07-21T13:58:55.777" v="704" actId="20577"/>
          <ac:spMkLst>
            <pc:docMk/>
            <pc:sldMk cId="4087708913" sldId="274"/>
            <ac:spMk id="9" creationId="{E8607968-D290-092E-A58B-DD1F25C8C4A4}"/>
          </ac:spMkLst>
        </pc:spChg>
      </pc:sldChg>
      <pc:sldChg chg="modSp add mod modNotesTx">
        <pc:chgData name="Paula Broersen" userId="bb5920ef8a878ee8" providerId="LiveId" clId="{93AFC908-C18C-4E41-BDC5-0116D6C6A5B1}" dt="2023-07-21T14:00:00.059" v="761" actId="20577"/>
        <pc:sldMkLst>
          <pc:docMk/>
          <pc:sldMk cId="455552241" sldId="275"/>
        </pc:sldMkLst>
        <pc:spChg chg="mod">
          <ac:chgData name="Paula Broersen" userId="bb5920ef8a878ee8" providerId="LiveId" clId="{93AFC908-C18C-4E41-BDC5-0116D6C6A5B1}" dt="2023-07-21T13:59:15.845" v="719" actId="20577"/>
          <ac:spMkLst>
            <pc:docMk/>
            <pc:sldMk cId="455552241" sldId="275"/>
            <ac:spMk id="8" creationId="{84DEFF48-75C5-B01F-D841-60A2A64C652C}"/>
          </ac:spMkLst>
        </pc:spChg>
        <pc:spChg chg="mod">
          <ac:chgData name="Paula Broersen" userId="bb5920ef8a878ee8" providerId="LiveId" clId="{93AFC908-C18C-4E41-BDC5-0116D6C6A5B1}" dt="2023-07-21T13:59:35.643" v="723" actId="12"/>
          <ac:spMkLst>
            <pc:docMk/>
            <pc:sldMk cId="455552241" sldId="275"/>
            <ac:spMk id="9" creationId="{E8607968-D290-092E-A58B-DD1F25C8C4A4}"/>
          </ac:spMkLst>
        </pc:spChg>
      </pc:sldChg>
      <pc:sldChg chg="modSp add mod">
        <pc:chgData name="Paula Broersen" userId="bb5920ef8a878ee8" providerId="LiveId" clId="{93AFC908-C18C-4E41-BDC5-0116D6C6A5B1}" dt="2023-07-21T14:00:46.465" v="804" actId="20577"/>
        <pc:sldMkLst>
          <pc:docMk/>
          <pc:sldMk cId="1958113440" sldId="276"/>
        </pc:sldMkLst>
        <pc:spChg chg="mod">
          <ac:chgData name="Paula Broersen" userId="bb5920ef8a878ee8" providerId="LiveId" clId="{93AFC908-C18C-4E41-BDC5-0116D6C6A5B1}" dt="2023-07-21T14:00:46.465" v="804" actId="20577"/>
          <ac:spMkLst>
            <pc:docMk/>
            <pc:sldMk cId="1958113440" sldId="276"/>
            <ac:spMk id="8" creationId="{31986EA4-1E86-9BD7-7020-F735EF2DDE98}"/>
          </ac:spMkLst>
        </pc:spChg>
        <pc:spChg chg="mod">
          <ac:chgData name="Paula Broersen" userId="bb5920ef8a878ee8" providerId="LiveId" clId="{93AFC908-C18C-4E41-BDC5-0116D6C6A5B1}" dt="2023-07-21T14:00:42.302" v="781"/>
          <ac:spMkLst>
            <pc:docMk/>
            <pc:sldMk cId="1958113440" sldId="276"/>
            <ac:spMk id="9" creationId="{3ADCEFDD-F46E-9328-2931-2F282BEE619A}"/>
          </ac:spMkLst>
        </pc:spChg>
      </pc:sldChg>
      <pc:sldChg chg="modSp add mod">
        <pc:chgData name="Paula Broersen" userId="bb5920ef8a878ee8" providerId="LiveId" clId="{93AFC908-C18C-4E41-BDC5-0116D6C6A5B1}" dt="2023-07-21T14:01:42.360" v="937" actId="21"/>
        <pc:sldMkLst>
          <pc:docMk/>
          <pc:sldMk cId="1233237936" sldId="277"/>
        </pc:sldMkLst>
        <pc:spChg chg="mod">
          <ac:chgData name="Paula Broersen" userId="bb5920ef8a878ee8" providerId="LiveId" clId="{93AFC908-C18C-4E41-BDC5-0116D6C6A5B1}" dt="2023-07-21T14:01:01.531" v="819" actId="20577"/>
          <ac:spMkLst>
            <pc:docMk/>
            <pc:sldMk cId="1233237936" sldId="277"/>
            <ac:spMk id="8" creationId="{31986EA4-1E86-9BD7-7020-F735EF2DDE98}"/>
          </ac:spMkLst>
        </pc:spChg>
        <pc:spChg chg="mod">
          <ac:chgData name="Paula Broersen" userId="bb5920ef8a878ee8" providerId="LiveId" clId="{93AFC908-C18C-4E41-BDC5-0116D6C6A5B1}" dt="2023-07-21T14:01:42.360" v="937" actId="21"/>
          <ac:spMkLst>
            <pc:docMk/>
            <pc:sldMk cId="1233237936" sldId="277"/>
            <ac:spMk id="9" creationId="{3ADCEFDD-F46E-9328-2931-2F282BEE619A}"/>
          </ac:spMkLst>
        </pc:spChg>
      </pc:sldChg>
    </pc:docChg>
  </pc:docChgLst>
  <pc:docChgLst>
    <pc:chgData name="Bruin, J. de (Josefien)" userId="f957e3d3-64ec-4ad1-97fc-bbdb2a5c72cc" providerId="ADAL" clId="{142976B2-2BEC-41D1-937B-4A17AE2C88A0}"/>
    <pc:docChg chg="modSld">
      <pc:chgData name="Bruin, J. de (Josefien)" userId="f957e3d3-64ec-4ad1-97fc-bbdb2a5c72cc" providerId="ADAL" clId="{142976B2-2BEC-41D1-937B-4A17AE2C88A0}" dt="2024-02-22T21:14:57.625" v="56" actId="20577"/>
      <pc:docMkLst>
        <pc:docMk/>
      </pc:docMkLst>
      <pc:sldChg chg="modSp mod">
        <pc:chgData name="Bruin, J. de (Josefien)" userId="f957e3d3-64ec-4ad1-97fc-bbdb2a5c72cc" providerId="ADAL" clId="{142976B2-2BEC-41D1-937B-4A17AE2C88A0}" dt="2024-02-22T21:14:50.495" v="51" actId="6549"/>
        <pc:sldMkLst>
          <pc:docMk/>
          <pc:sldMk cId="2150795712" sldId="263"/>
        </pc:sldMkLst>
        <pc:spChg chg="mod">
          <ac:chgData name="Bruin, J. de (Josefien)" userId="f957e3d3-64ec-4ad1-97fc-bbdb2a5c72cc" providerId="ADAL" clId="{142976B2-2BEC-41D1-937B-4A17AE2C88A0}" dt="2024-02-22T21:14:50.495" v="51" actId="6549"/>
          <ac:spMkLst>
            <pc:docMk/>
            <pc:sldMk cId="2150795712" sldId="263"/>
            <ac:spMk id="2" creationId="{244CF65F-8782-35A1-567A-D4BCF6C15073}"/>
          </ac:spMkLst>
        </pc:spChg>
      </pc:sldChg>
      <pc:sldChg chg="modSp mod">
        <pc:chgData name="Bruin, J. de (Josefien)" userId="f957e3d3-64ec-4ad1-97fc-bbdb2a5c72cc" providerId="ADAL" clId="{142976B2-2BEC-41D1-937B-4A17AE2C88A0}" dt="2024-02-22T21:14:57.625" v="56" actId="20577"/>
        <pc:sldMkLst>
          <pc:docMk/>
          <pc:sldMk cId="2028144664" sldId="278"/>
        </pc:sldMkLst>
        <pc:spChg chg="mod">
          <ac:chgData name="Bruin, J. de (Josefien)" userId="f957e3d3-64ec-4ad1-97fc-bbdb2a5c72cc" providerId="ADAL" clId="{142976B2-2BEC-41D1-937B-4A17AE2C88A0}" dt="2024-02-22T21:14:57.625" v="56" actId="20577"/>
          <ac:spMkLst>
            <pc:docMk/>
            <pc:sldMk cId="2028144664" sldId="278"/>
            <ac:spMk id="2" creationId="{244CF65F-8782-35A1-567A-D4BCF6C15073}"/>
          </ac:spMkLst>
        </pc:spChg>
      </pc:sldChg>
    </pc:docChg>
  </pc:docChgLst>
  <pc:docChgLst>
    <pc:chgData name="Bruin, J. de (Josefien)" userId="f957e3d3-64ec-4ad1-97fc-bbdb2a5c72cc" providerId="ADAL" clId="{F9CE4CE4-7CE2-4E2B-A8FE-E6F323DE2D03}"/>
    <pc:docChg chg="custSel addSld modSld">
      <pc:chgData name="Bruin, J. de (Josefien)" userId="f957e3d3-64ec-4ad1-97fc-bbdb2a5c72cc" providerId="ADAL" clId="{F9CE4CE4-7CE2-4E2B-A8FE-E6F323DE2D03}" dt="2024-02-23T08:13:52.078" v="363" actId="700"/>
      <pc:docMkLst>
        <pc:docMk/>
      </pc:docMkLst>
      <pc:sldChg chg="add">
        <pc:chgData name="Bruin, J. de (Josefien)" userId="f957e3d3-64ec-4ad1-97fc-bbdb2a5c72cc" providerId="ADAL" clId="{F9CE4CE4-7CE2-4E2B-A8FE-E6F323DE2D03}" dt="2024-02-23T07:46:39.099" v="0"/>
        <pc:sldMkLst>
          <pc:docMk/>
          <pc:sldMk cId="0" sldId="256"/>
        </pc:sldMkLst>
      </pc:sldChg>
      <pc:sldChg chg="addSp delSp modSp new mod modClrScheme chgLayout">
        <pc:chgData name="Bruin, J. de (Josefien)" userId="f957e3d3-64ec-4ad1-97fc-bbdb2a5c72cc" providerId="ADAL" clId="{F9CE4CE4-7CE2-4E2B-A8FE-E6F323DE2D03}" dt="2024-02-23T08:09:11.486" v="361" actId="20577"/>
        <pc:sldMkLst>
          <pc:docMk/>
          <pc:sldMk cId="73789274" sldId="288"/>
        </pc:sldMkLst>
        <pc:spChg chg="del mod ord">
          <ac:chgData name="Bruin, J. de (Josefien)" userId="f957e3d3-64ec-4ad1-97fc-bbdb2a5c72cc" providerId="ADAL" clId="{F9CE4CE4-7CE2-4E2B-A8FE-E6F323DE2D03}" dt="2024-02-23T08:00:02.526" v="2" actId="700"/>
          <ac:spMkLst>
            <pc:docMk/>
            <pc:sldMk cId="73789274" sldId="288"/>
            <ac:spMk id="2" creationId="{F0287EAF-7588-82DF-2A4D-EB16F6CAFA47}"/>
          </ac:spMkLst>
        </pc:spChg>
        <pc:spChg chg="add del mod ord">
          <ac:chgData name="Bruin, J. de (Josefien)" userId="f957e3d3-64ec-4ad1-97fc-bbdb2a5c72cc" providerId="ADAL" clId="{F9CE4CE4-7CE2-4E2B-A8FE-E6F323DE2D03}" dt="2024-02-23T08:00:07.128" v="3" actId="700"/>
          <ac:spMkLst>
            <pc:docMk/>
            <pc:sldMk cId="73789274" sldId="288"/>
            <ac:spMk id="3" creationId="{BFD29FA2-C282-B9B4-2B20-12A1734344B5}"/>
          </ac:spMkLst>
        </pc:spChg>
        <pc:spChg chg="add del mod ord">
          <ac:chgData name="Bruin, J. de (Josefien)" userId="f957e3d3-64ec-4ad1-97fc-bbdb2a5c72cc" providerId="ADAL" clId="{F9CE4CE4-7CE2-4E2B-A8FE-E6F323DE2D03}" dt="2024-02-23T08:00:07.128" v="3" actId="700"/>
          <ac:spMkLst>
            <pc:docMk/>
            <pc:sldMk cId="73789274" sldId="288"/>
            <ac:spMk id="4" creationId="{AC4E41E6-17A2-0707-E833-DB19DE4F611F}"/>
          </ac:spMkLst>
        </pc:spChg>
        <pc:spChg chg="add mod ord">
          <ac:chgData name="Bruin, J. de (Josefien)" userId="f957e3d3-64ec-4ad1-97fc-bbdb2a5c72cc" providerId="ADAL" clId="{F9CE4CE4-7CE2-4E2B-A8FE-E6F323DE2D03}" dt="2024-02-23T08:09:11.486" v="361" actId="20577"/>
          <ac:spMkLst>
            <pc:docMk/>
            <pc:sldMk cId="73789274" sldId="288"/>
            <ac:spMk id="5" creationId="{1ABA58C8-2BC8-2B6B-3E1E-8F5585E99481}"/>
          </ac:spMkLst>
        </pc:spChg>
        <pc:spChg chg="add mod ord">
          <ac:chgData name="Bruin, J. de (Josefien)" userId="f957e3d3-64ec-4ad1-97fc-bbdb2a5c72cc" providerId="ADAL" clId="{F9CE4CE4-7CE2-4E2B-A8FE-E6F323DE2D03}" dt="2024-02-23T08:00:49.117" v="211" actId="5793"/>
          <ac:spMkLst>
            <pc:docMk/>
            <pc:sldMk cId="73789274" sldId="288"/>
            <ac:spMk id="6" creationId="{C8D67F0A-26A0-C9DD-56B8-AE3AA2B4A31D}"/>
          </ac:spMkLst>
        </pc:spChg>
        <pc:picChg chg="add mod">
          <ac:chgData name="Bruin, J. de (Josefien)" userId="f957e3d3-64ec-4ad1-97fc-bbdb2a5c72cc" providerId="ADAL" clId="{F9CE4CE4-7CE2-4E2B-A8FE-E6F323DE2D03}" dt="2024-02-23T08:09:03.359" v="360" actId="1076"/>
          <ac:picMkLst>
            <pc:docMk/>
            <pc:sldMk cId="73789274" sldId="288"/>
            <ac:picMk id="8" creationId="{227AF024-61CA-C597-F2C5-7AA5975494A6}"/>
          </ac:picMkLst>
        </pc:picChg>
      </pc:sldChg>
      <pc:sldChg chg="modSp add mod modClrScheme chgLayout">
        <pc:chgData name="Bruin, J. de (Josefien)" userId="f957e3d3-64ec-4ad1-97fc-bbdb2a5c72cc" providerId="ADAL" clId="{F9CE4CE4-7CE2-4E2B-A8FE-E6F323DE2D03}" dt="2024-02-23T08:13:52.078" v="363" actId="700"/>
        <pc:sldMkLst>
          <pc:docMk/>
          <pc:sldMk cId="2777210853" sldId="315"/>
        </pc:sldMkLst>
        <pc:spChg chg="mod ord">
          <ac:chgData name="Bruin, J. de (Josefien)" userId="f957e3d3-64ec-4ad1-97fc-bbdb2a5c72cc" providerId="ADAL" clId="{F9CE4CE4-7CE2-4E2B-A8FE-E6F323DE2D03}" dt="2024-02-23T08:13:52.078" v="363" actId="700"/>
          <ac:spMkLst>
            <pc:docMk/>
            <pc:sldMk cId="2777210853" sldId="315"/>
            <ac:spMk id="2" creationId="{9CDCCDE7-0E84-1C13-663B-32DF556E75C8}"/>
          </ac:spMkLst>
        </pc:spChg>
        <pc:spChg chg="mod ord">
          <ac:chgData name="Bruin, J. de (Josefien)" userId="f957e3d3-64ec-4ad1-97fc-bbdb2a5c72cc" providerId="ADAL" clId="{F9CE4CE4-7CE2-4E2B-A8FE-E6F323DE2D03}" dt="2024-02-23T08:13:52.078" v="363" actId="700"/>
          <ac:spMkLst>
            <pc:docMk/>
            <pc:sldMk cId="2777210853" sldId="315"/>
            <ac:spMk id="3" creationId="{3AD75F13-E3D1-D120-C3B0-524B6643E9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02D35-080F-4332-8E58-2ADB63E913AB}"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8E94B-2180-4656-911F-8DC35A99CCC9}" type="slidenum">
              <a:rPr lang="en-US" smtClean="0"/>
              <a:t>‹nr.›</a:t>
            </a:fld>
            <a:endParaRPr lang="en-US"/>
          </a:p>
        </p:txBody>
      </p:sp>
    </p:spTree>
    <p:extLst>
      <p:ext uri="{BB962C8B-B14F-4D97-AF65-F5344CB8AC3E}">
        <p14:creationId xmlns:p14="http://schemas.microsoft.com/office/powerpoint/2010/main" val="45402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4878-8F4F-42EF-84A1-568B9FD86A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744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nl-NL" sz="1800" b="0" i="0" dirty="0">
                <a:solidFill>
                  <a:srgbClr val="000000"/>
                </a:solidFill>
                <a:effectLst/>
                <a:latin typeface="Gill Sans MT" panose="020B0502020104020203" pitchFamily="34" charset="0"/>
              </a:rPr>
              <a:t>‘5 min uitleg over werkvorm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Groepen: gemengde groepen van 5, dan zijn er ongeveer 6 groepen (bij 30 mensen)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Iedere groep krijgt een casus met daarin 5 rollen.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Laat de deelnemers zelf beslissen wie welke rol inneemt. Voor sommige cursisten zal het leuk zijn om de eigen professionele rol in te nemen, voor anderen wellicht leerzaam om eens in de huid van een andere professie te kruipen.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Elke cursist krijgt een kaartje met hierop belangrijke informatie over de casus. Er staat basisinformatie op het kaartje die iedereen ter beschikking heeft. Daarnaast heeft elke rol zijn eigen bijdrage en voorkennis binnen het MDO. Deze informatie is voor iedere rol anders.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Op elk kaartje staat uitgewerkt welke rol de casus zal inbrengen en het MDO zal starten.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dirty="0">
                <a:solidFill>
                  <a:srgbClr val="000000"/>
                </a:solidFill>
                <a:effectLst/>
                <a:latin typeface="Gill Sans MT" panose="020B0502020104020203" pitchFamily="34" charset="0"/>
              </a:rPr>
              <a:t>‘20 min duurt het MDO, docent houdt de tijd bij en laat weten hoeveel tijd de groepen nog hebben.  </a:t>
            </a:r>
            <a:endParaRPr lang="nl-NL"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9F8E94B-2180-4656-911F-8DC35A99CCC9}" type="slidenum">
              <a:rPr lang="en-US" smtClean="0"/>
              <a:t>17</a:t>
            </a:fld>
            <a:endParaRPr lang="en-US"/>
          </a:p>
        </p:txBody>
      </p:sp>
    </p:spTree>
    <p:extLst>
      <p:ext uri="{BB962C8B-B14F-4D97-AF65-F5344CB8AC3E}">
        <p14:creationId xmlns:p14="http://schemas.microsoft.com/office/powerpoint/2010/main" val="54594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8E94B-2180-4656-911F-8DC35A99CCC9}" type="slidenum">
              <a:rPr lang="en-US" smtClean="0"/>
              <a:t>18</a:t>
            </a:fld>
            <a:endParaRPr lang="en-US"/>
          </a:p>
        </p:txBody>
      </p:sp>
    </p:spTree>
    <p:extLst>
      <p:ext uri="{BB962C8B-B14F-4D97-AF65-F5344CB8AC3E}">
        <p14:creationId xmlns:p14="http://schemas.microsoft.com/office/powerpoint/2010/main" val="110003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a:t>
            </a:r>
          </a:p>
          <a:p>
            <a:r>
              <a:rPr lang="en-US" dirty="0" err="1"/>
              <a:t>Plenair</a:t>
            </a:r>
            <a:r>
              <a:rPr lang="en-US" dirty="0"/>
              <a:t>: </a:t>
            </a:r>
            <a:r>
              <a:rPr lang="nl-NL" b="0" i="0" dirty="0">
                <a:solidFill>
                  <a:srgbClr val="000000"/>
                </a:solidFill>
                <a:effectLst/>
                <a:latin typeface="Gill Sans MT" panose="020B0502020104020203" pitchFamily="34" charset="0"/>
              </a:rPr>
              <a:t>aangezien de groepen al nabesproken hebben: per groep vragen om terugkoppeling te geven i.p.v. per persoon</a:t>
            </a:r>
            <a:endParaRPr lang="en-US" dirty="0"/>
          </a:p>
        </p:txBody>
      </p:sp>
      <p:sp>
        <p:nvSpPr>
          <p:cNvPr id="4" name="Slide Number Placeholder 3"/>
          <p:cNvSpPr>
            <a:spLocks noGrp="1"/>
          </p:cNvSpPr>
          <p:nvPr>
            <p:ph type="sldNum" sz="quarter" idx="5"/>
          </p:nvPr>
        </p:nvSpPr>
        <p:spPr/>
        <p:txBody>
          <a:bodyPr/>
          <a:lstStyle/>
          <a:p>
            <a:fld id="{19F8E94B-2180-4656-911F-8DC35A99CCC9}" type="slidenum">
              <a:rPr lang="en-US" smtClean="0"/>
              <a:t>19</a:t>
            </a:fld>
            <a:endParaRPr lang="en-US"/>
          </a:p>
        </p:txBody>
      </p:sp>
    </p:spTree>
    <p:extLst>
      <p:ext uri="{BB962C8B-B14F-4D97-AF65-F5344CB8AC3E}">
        <p14:creationId xmlns:p14="http://schemas.microsoft.com/office/powerpoint/2010/main" val="3740884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8E94B-2180-4656-911F-8DC35A99CCC9}" type="slidenum">
              <a:rPr lang="en-US" smtClean="0"/>
              <a:t>21</a:t>
            </a:fld>
            <a:endParaRPr lang="en-US"/>
          </a:p>
        </p:txBody>
      </p:sp>
    </p:spTree>
    <p:extLst>
      <p:ext uri="{BB962C8B-B14F-4D97-AF65-F5344CB8AC3E}">
        <p14:creationId xmlns:p14="http://schemas.microsoft.com/office/powerpoint/2010/main" val="3326435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8E94B-2180-4656-911F-8DC35A99CCC9}" type="slidenum">
              <a:rPr lang="en-US" smtClean="0"/>
              <a:t>22</a:t>
            </a:fld>
            <a:endParaRPr lang="en-US"/>
          </a:p>
        </p:txBody>
      </p:sp>
    </p:spTree>
    <p:extLst>
      <p:ext uri="{BB962C8B-B14F-4D97-AF65-F5344CB8AC3E}">
        <p14:creationId xmlns:p14="http://schemas.microsoft.com/office/powerpoint/2010/main" val="2315402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8E94B-2180-4656-911F-8DC35A99CCC9}" type="slidenum">
              <a:rPr lang="en-US" smtClean="0"/>
              <a:t>23</a:t>
            </a:fld>
            <a:endParaRPr lang="en-US"/>
          </a:p>
        </p:txBody>
      </p:sp>
    </p:spTree>
    <p:extLst>
      <p:ext uri="{BB962C8B-B14F-4D97-AF65-F5344CB8AC3E}">
        <p14:creationId xmlns:p14="http://schemas.microsoft.com/office/powerpoint/2010/main" val="2511271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8E94B-2180-4656-911F-8DC35A99CCC9}" type="slidenum">
              <a:rPr lang="en-US" smtClean="0"/>
              <a:t>26</a:t>
            </a:fld>
            <a:endParaRPr lang="en-US"/>
          </a:p>
        </p:txBody>
      </p:sp>
    </p:spTree>
    <p:extLst>
      <p:ext uri="{BB962C8B-B14F-4D97-AF65-F5344CB8AC3E}">
        <p14:creationId xmlns:p14="http://schemas.microsoft.com/office/powerpoint/2010/main" val="376981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4878-8F4F-42EF-84A1-568B9FD86A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64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4878-8F4F-42EF-84A1-568B9FD86A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3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dirty="0" err="1"/>
              <a:t>Plaatjes</a:t>
            </a:r>
            <a:r>
              <a:rPr lang="en-US" dirty="0"/>
              <a:t> </a:t>
            </a:r>
            <a:r>
              <a:rPr lang="en-US" dirty="0" err="1"/>
              <a:t>rechts</a:t>
            </a:r>
            <a:r>
              <a:rPr lang="en-US" dirty="0"/>
              <a:t>: </a:t>
            </a:r>
            <a:r>
              <a:rPr lang="nl-NL" sz="1800" b="0" i="0" dirty="0">
                <a:solidFill>
                  <a:srgbClr val="000000"/>
                </a:solidFill>
                <a:effectLst/>
                <a:latin typeface="Gill Sans MT" panose="020B0502020104020203" pitchFamily="34" charset="0"/>
              </a:rPr>
              <a:t>Binnen de PZ lukt het soms niet om iemand goed te sederen. Dan blijkt het dat iemand veel zorgen heeft over wat de dood betekent. Dus deze onderdelen interacteren met elkaar, en dit vraagt een verkenning. Een verkenning op de </a:t>
            </a:r>
            <a:r>
              <a:rPr lang="nl-NL" sz="1800" b="0" i="0" dirty="0" err="1">
                <a:solidFill>
                  <a:srgbClr val="000000"/>
                </a:solidFill>
                <a:effectLst/>
                <a:latin typeface="Gill Sans MT" panose="020B0502020104020203" pitchFamily="34" charset="0"/>
              </a:rPr>
              <a:t>psycho</a:t>
            </a:r>
            <a:r>
              <a:rPr lang="nl-NL" sz="1800" b="0" i="0" dirty="0">
                <a:solidFill>
                  <a:srgbClr val="000000"/>
                </a:solidFill>
                <a:effectLst/>
                <a:latin typeface="Gill Sans MT" panose="020B0502020104020203" pitchFamily="34" charset="0"/>
              </a:rPr>
              <a:t>-, sociaal en lichamelijk vlak.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4878-8F4F-42EF-84A1-568B9FD86A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28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4878-8F4F-42EF-84A1-568B9FD86A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4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4878-8F4F-42EF-84A1-568B9FD86A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145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0" dirty="0">
                <a:solidFill>
                  <a:srgbClr val="000000"/>
                </a:solidFill>
                <a:effectLst/>
                <a:latin typeface="Gill Sans MT" panose="020B0502020104020203" pitchFamily="34" charset="0"/>
              </a:rPr>
              <a:t>Welkom, doel bijeenkomst vertellen  </a:t>
            </a:r>
            <a:endParaRPr lang="en-US" dirty="0"/>
          </a:p>
        </p:txBody>
      </p:sp>
      <p:sp>
        <p:nvSpPr>
          <p:cNvPr id="4" name="Slide Number Placeholder 3"/>
          <p:cNvSpPr>
            <a:spLocks noGrp="1"/>
          </p:cNvSpPr>
          <p:nvPr>
            <p:ph type="sldNum" sz="quarter" idx="5"/>
          </p:nvPr>
        </p:nvSpPr>
        <p:spPr/>
        <p:txBody>
          <a:bodyPr/>
          <a:lstStyle/>
          <a:p>
            <a:fld id="{19F8E94B-2180-4656-911F-8DC35A99CCC9}" type="slidenum">
              <a:rPr lang="en-US" smtClean="0"/>
              <a:t>14</a:t>
            </a:fld>
            <a:endParaRPr lang="en-US"/>
          </a:p>
        </p:txBody>
      </p:sp>
    </p:spTree>
    <p:extLst>
      <p:ext uri="{BB962C8B-B14F-4D97-AF65-F5344CB8AC3E}">
        <p14:creationId xmlns:p14="http://schemas.microsoft.com/office/powerpoint/2010/main" val="415797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nl-NL" sz="1800" b="0" i="0" dirty="0">
                <a:solidFill>
                  <a:srgbClr val="000000"/>
                </a:solidFill>
                <a:effectLst/>
                <a:latin typeface="Gill Sans MT" panose="020B0502020104020203" pitchFamily="34" charset="0"/>
              </a:rPr>
              <a:t>Tweetallen maken: arts/</a:t>
            </a:r>
            <a:r>
              <a:rPr lang="nl-NL" sz="1800" b="0" i="0" dirty="0" err="1">
                <a:solidFill>
                  <a:srgbClr val="000000"/>
                </a:solidFill>
                <a:effectLst/>
                <a:latin typeface="Gill Sans MT" panose="020B0502020104020203" pitchFamily="34" charset="0"/>
              </a:rPr>
              <a:t>physician</a:t>
            </a:r>
            <a:r>
              <a:rPr lang="nl-NL" sz="1800" b="0" i="0" dirty="0">
                <a:solidFill>
                  <a:srgbClr val="000000"/>
                </a:solidFill>
                <a:effectLst/>
                <a:latin typeface="Gill Sans MT" panose="020B0502020104020203" pitchFamily="34" charset="0"/>
              </a:rPr>
              <a:t> </a:t>
            </a:r>
            <a:r>
              <a:rPr lang="nl-NL" sz="1800" b="0" i="0" dirty="0" err="1">
                <a:solidFill>
                  <a:srgbClr val="000000"/>
                </a:solidFill>
                <a:effectLst/>
                <a:latin typeface="Gill Sans MT" panose="020B0502020104020203" pitchFamily="34" charset="0"/>
              </a:rPr>
              <a:t>assistant</a:t>
            </a:r>
            <a:r>
              <a:rPr lang="nl-NL" sz="1800" b="0" i="0" dirty="0">
                <a:solidFill>
                  <a:srgbClr val="000000"/>
                </a:solidFill>
                <a:effectLst/>
                <a:latin typeface="Gill Sans MT" panose="020B0502020104020203" pitchFamily="34" charset="0"/>
              </a:rPr>
              <a:t>/verpleegkundig specialist samen met een verpleegkundige.  </a:t>
            </a:r>
            <a:endParaRPr lang="nl-NL"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Gill Sans MT" panose="020B0502020104020203" pitchFamily="34" charset="0"/>
              </a:rPr>
              <a:t>Uitleg: Maak even kort in 2 minuten kennis met elkaar. Daarna doen we een rondje en stel je de ander </a:t>
            </a:r>
            <a:r>
              <a:rPr lang="nl-NL" sz="1800" b="0" i="0" u="sng" dirty="0">
                <a:solidFill>
                  <a:srgbClr val="000000"/>
                </a:solidFill>
                <a:effectLst/>
                <a:latin typeface="Gill Sans MT" panose="020B0502020104020203" pitchFamily="34" charset="0"/>
              </a:rPr>
              <a:t>kort</a:t>
            </a:r>
            <a:r>
              <a:rPr lang="nl-NL" sz="1800" b="0" i="0" dirty="0">
                <a:solidFill>
                  <a:srgbClr val="000000"/>
                </a:solidFill>
                <a:effectLst/>
                <a:latin typeface="Gill Sans MT" panose="020B0502020104020203" pitchFamily="34" charset="0"/>
              </a:rPr>
              <a:t> aan de groep voor. </a:t>
            </a:r>
            <a:endParaRPr lang="nl-NL"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9F8E94B-2180-4656-911F-8DC35A99CCC9}" type="slidenum">
              <a:rPr lang="en-US" smtClean="0"/>
              <a:t>15</a:t>
            </a:fld>
            <a:endParaRPr lang="en-US"/>
          </a:p>
        </p:txBody>
      </p:sp>
    </p:spTree>
    <p:extLst>
      <p:ext uri="{BB962C8B-B14F-4D97-AF65-F5344CB8AC3E}">
        <p14:creationId xmlns:p14="http://schemas.microsoft.com/office/powerpoint/2010/main" val="282759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8E94B-2180-4656-911F-8DC35A99CCC9}" type="slidenum">
              <a:rPr lang="en-US" smtClean="0"/>
              <a:t>16</a:t>
            </a:fld>
            <a:endParaRPr lang="en-US"/>
          </a:p>
        </p:txBody>
      </p:sp>
    </p:spTree>
    <p:extLst>
      <p:ext uri="{BB962C8B-B14F-4D97-AF65-F5344CB8AC3E}">
        <p14:creationId xmlns:p14="http://schemas.microsoft.com/office/powerpoint/2010/main" val="3765276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0" name="Afbeelding 9" descr="Afbeelding met tekst&#10;&#10;Automatisch gegenereerde beschrijving">
            <a:extLst>
              <a:ext uri="{FF2B5EF4-FFF2-40B4-BE49-F238E27FC236}">
                <a16:creationId xmlns:a16="http://schemas.microsoft.com/office/drawing/2014/main" id="{BC6F109F-DD5A-66A9-6444-FE7EC1C8B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223950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8" name="Afbeelding 7" descr="Afbeelding met tekst&#10;&#10;Automatisch gegenereerde beschrijving">
            <a:extLst>
              <a:ext uri="{FF2B5EF4-FFF2-40B4-BE49-F238E27FC236}">
                <a16:creationId xmlns:a16="http://schemas.microsoft.com/office/drawing/2014/main" id="{69C335BF-4FF7-6D58-600E-F4AD2A71B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54159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8" name="Afbeelding 7" descr="Afbeelding met tekst&#10;&#10;Automatisch gegenereerde beschrijving">
            <a:extLst>
              <a:ext uri="{FF2B5EF4-FFF2-40B4-BE49-F238E27FC236}">
                <a16:creationId xmlns:a16="http://schemas.microsoft.com/office/drawing/2014/main" id="{CB3AD99D-3456-3B75-5FE8-2E44F9915D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268425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23-2-2024</a:t>
            </a:fld>
            <a:endParaRPr lang="nl-NL" dirty="0"/>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3"/>
                </a:solidFill>
              </a:defRPr>
            </a:lvl1pPr>
          </a:lstStyle>
          <a:p>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12" name="Rechthoek 11">
            <a:extLst>
              <a:ext uri="{FF2B5EF4-FFF2-40B4-BE49-F238E27FC236}">
                <a16:creationId xmlns:a16="http://schemas.microsoft.com/office/drawing/2014/main" id="{DD77B03D-648A-DC64-FBAE-4C69C1059A6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10;&#10;Automatisch gegenereerde beschrijving">
            <a:extLst>
              <a:ext uri="{FF2B5EF4-FFF2-40B4-BE49-F238E27FC236}">
                <a16:creationId xmlns:a16="http://schemas.microsoft.com/office/drawing/2014/main" id="{DBCA042C-D097-06F3-5DDC-ED02D72624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4" name="Tijdelijke aanduiding voor datum 3">
            <a:extLst>
              <a:ext uri="{FF2B5EF4-FFF2-40B4-BE49-F238E27FC236}">
                <a16:creationId xmlns:a16="http://schemas.microsoft.com/office/drawing/2014/main" id="{A310C733-9973-1ED6-661D-D8B289F181F3}"/>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5" name="Tijdelijke aanduiding voor dianummer 5">
            <a:extLst>
              <a:ext uri="{FF2B5EF4-FFF2-40B4-BE49-F238E27FC236}">
                <a16:creationId xmlns:a16="http://schemas.microsoft.com/office/drawing/2014/main" id="{DA80A1A1-C9C5-93F4-3A85-FEB53AF9D1F9}"/>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4072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149720"/>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lvl1pPr>
              <a:defRPr>
                <a:solidFill>
                  <a:schemeClr val="bg2"/>
                </a:solidFill>
              </a:defRPr>
            </a:lvl1pPr>
          </a:lstStyle>
          <a:p>
            <a:fld id="{22481D70-9B53-413A-8B97-9D11F2A149C3}" type="datetimeFigureOut">
              <a:rPr lang="nl-NL" smtClean="0"/>
              <a:pPr/>
              <a:t>23-2-2024</a:t>
            </a:fld>
            <a:endParaRPr lang="nl-NL" dirty="0"/>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nl-NL" dirty="0"/>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2"/>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FBD3FDD1-F932-1163-B7DE-0B42CA8883D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B04E2160-8654-809A-D997-949CCB3A1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08DFF710-0897-11C1-45FD-7526360CAEE4}"/>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9AD75B2C-A185-6380-7E41-86E33C86EF0E}"/>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426136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bg2"/>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C1A67B0B-4FF5-A653-CD4E-871D01667D0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79CBECB4-3804-8305-92C7-59AB093D1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D184C5EE-886F-9D87-15C1-9762D0846F2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24226C2B-73DF-9F77-3B79-B7F4B3EBB9BF}"/>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018189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2" name="Tijdelijke aanduiding voor inhoud 3">
            <a:extLst>
              <a:ext uri="{FF2B5EF4-FFF2-40B4-BE49-F238E27FC236}">
                <a16:creationId xmlns:a16="http://schemas.microsoft.com/office/drawing/2014/main" id="{EE697D85-9E6B-EBFB-3052-29AFD47902B5}"/>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3" name="Tijdelijke aanduiding voor tekst 3">
            <a:extLst>
              <a:ext uri="{FF2B5EF4-FFF2-40B4-BE49-F238E27FC236}">
                <a16:creationId xmlns:a16="http://schemas.microsoft.com/office/drawing/2014/main" id="{1F0CBE50-EE25-62E7-5ACB-6EB105B2223D}"/>
              </a:ext>
            </a:extLst>
          </p:cNvPr>
          <p:cNvSpPr txBox="1">
            <a:spLocks/>
          </p:cNvSpPr>
          <p:nvPr userDrawn="1"/>
        </p:nvSpPr>
        <p:spPr>
          <a:xfrm>
            <a:off x="839788" y="2057400"/>
            <a:ext cx="580625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4" name="Titel 1">
            <a:extLst>
              <a:ext uri="{FF2B5EF4-FFF2-40B4-BE49-F238E27FC236}">
                <a16:creationId xmlns:a16="http://schemas.microsoft.com/office/drawing/2014/main" id="{D09FB753-0080-7616-9F8B-AD8F00900A1B}"/>
              </a:ext>
            </a:extLst>
          </p:cNvPr>
          <p:cNvSpPr txBox="1">
            <a:spLocks/>
          </p:cNvSpPr>
          <p:nvPr userDrawn="1"/>
        </p:nvSpPr>
        <p:spPr>
          <a:xfrm>
            <a:off x="838200" y="365125"/>
            <a:ext cx="5806251"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7" name="Tijdelijke aanduiding voor inhoud 3">
            <a:extLst>
              <a:ext uri="{FF2B5EF4-FFF2-40B4-BE49-F238E27FC236}">
                <a16:creationId xmlns:a16="http://schemas.microsoft.com/office/drawing/2014/main" id="{7F53E1D9-467A-B08D-918A-ED43B27247E1}"/>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37FDB797-1D8D-0D1A-24DE-8F0D84C5D191}"/>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9" name="Tijdelijke aanduiding voor inhoud 3">
            <a:extLst>
              <a:ext uri="{FF2B5EF4-FFF2-40B4-BE49-F238E27FC236}">
                <a16:creationId xmlns:a16="http://schemas.microsoft.com/office/drawing/2014/main" id="{71AD006D-63D6-32F7-5D71-2EF1328BF57A}"/>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2180102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inhoud 2">
            <a:extLst>
              <a:ext uri="{FF2B5EF4-FFF2-40B4-BE49-F238E27FC236}">
                <a16:creationId xmlns:a16="http://schemas.microsoft.com/office/drawing/2014/main" id="{C2B829BC-1BE1-D4DE-9121-46AA415EFCAB}"/>
              </a:ext>
            </a:extLst>
          </p:cNvPr>
          <p:cNvSpPr>
            <a:spLocks noGrp="1"/>
          </p:cNvSpPr>
          <p:nvPr>
            <p:ph sz="half" idx="1"/>
          </p:nvPr>
        </p:nvSpPr>
        <p:spPr>
          <a:xfrm>
            <a:off x="188423" y="3059084"/>
            <a:ext cx="5907577" cy="2661063"/>
          </a:xfrm>
          <a:prstGeom prst="rect">
            <a:avLst/>
          </a:prstGeom>
        </p:spPr>
        <p:txBody>
          <a:bodyPr/>
          <a:lstStyle>
            <a:lvl1pPr>
              <a:defRPr>
                <a:solidFill>
                  <a:schemeClr val="tx2"/>
                </a:solidFill>
              </a:defRPr>
            </a:lvl1pPr>
          </a:lstStyle>
          <a:p>
            <a:pPr lvl="0"/>
            <a:endParaRPr lang="nl-NL" dirty="0"/>
          </a:p>
        </p:txBody>
      </p:sp>
      <p:sp>
        <p:nvSpPr>
          <p:cNvPr id="13" name="Tijdelijke aanduiding voor inhoud 3">
            <a:extLst>
              <a:ext uri="{FF2B5EF4-FFF2-40B4-BE49-F238E27FC236}">
                <a16:creationId xmlns:a16="http://schemas.microsoft.com/office/drawing/2014/main" id="{CDA4C339-1FF3-956B-099E-BF060E778446}"/>
              </a:ext>
            </a:extLst>
          </p:cNvPr>
          <p:cNvSpPr>
            <a:spLocks noGrp="1"/>
          </p:cNvSpPr>
          <p:nvPr>
            <p:ph sz="half" idx="2"/>
          </p:nvPr>
        </p:nvSpPr>
        <p:spPr>
          <a:xfrm>
            <a:off x="6292734" y="3059084"/>
            <a:ext cx="5710843" cy="2661063"/>
          </a:xfrm>
          <a:prstGeom prst="rect">
            <a:avLst/>
          </a:prstGeom>
        </p:spPr>
        <p:txBody>
          <a:bodyPr/>
          <a:lstStyle>
            <a:lvl1pPr>
              <a:defRPr>
                <a:solidFill>
                  <a:schemeClr val="tx2"/>
                </a:solidFill>
              </a:defRPr>
            </a:lvl1pPr>
          </a:lstStyle>
          <a:p>
            <a:pPr lvl="0"/>
            <a:endParaRPr lang="nl-NL" dirty="0"/>
          </a:p>
        </p:txBody>
      </p:sp>
      <p:sp>
        <p:nvSpPr>
          <p:cNvPr id="14" name="Tijdelijke aanduiding voor tekst 3">
            <a:extLst>
              <a:ext uri="{FF2B5EF4-FFF2-40B4-BE49-F238E27FC236}">
                <a16:creationId xmlns:a16="http://schemas.microsoft.com/office/drawing/2014/main" id="{38221FB7-5DA3-9000-FF41-D020A091ECDA}"/>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5" name="Titel 1">
            <a:extLst>
              <a:ext uri="{FF2B5EF4-FFF2-40B4-BE49-F238E27FC236}">
                <a16:creationId xmlns:a16="http://schemas.microsoft.com/office/drawing/2014/main" id="{ABA767CE-46DB-F92C-A573-F3DD40A21332}"/>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6" name="Tijdelijke aanduiding voor inhoud 3">
            <a:extLst>
              <a:ext uri="{FF2B5EF4-FFF2-40B4-BE49-F238E27FC236}">
                <a16:creationId xmlns:a16="http://schemas.microsoft.com/office/drawing/2014/main" id="{2247CA2E-B368-A9BB-FC58-97747A73B693}"/>
              </a:ext>
            </a:extLst>
          </p:cNvPr>
          <p:cNvSpPr>
            <a:spLocks noGrp="1"/>
          </p:cNvSpPr>
          <p:nvPr>
            <p:ph sz="half" idx="13"/>
          </p:nvPr>
        </p:nvSpPr>
        <p:spPr>
          <a:xfrm>
            <a:off x="6292734" y="199506"/>
            <a:ext cx="5710843" cy="2661063"/>
          </a:xfrm>
          <a:prstGeom prst="rect">
            <a:avLst/>
          </a:prstGeom>
        </p:spPr>
        <p:txBody>
          <a:bodyPr/>
          <a:lstStyle>
            <a:lvl1pPr>
              <a:defRPr>
                <a:solidFill>
                  <a:schemeClr val="tx2"/>
                </a:solidFill>
              </a:defRPr>
            </a:lvl1pPr>
          </a:lstStyle>
          <a:p>
            <a:pPr lvl="0"/>
            <a:endParaRPr lang="nl-NL" dirty="0"/>
          </a:p>
        </p:txBody>
      </p:sp>
    </p:spTree>
    <p:extLst>
      <p:ext uri="{BB962C8B-B14F-4D97-AF65-F5344CB8AC3E}">
        <p14:creationId xmlns:p14="http://schemas.microsoft.com/office/powerpoint/2010/main" val="123825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inhoud 2">
            <a:extLst>
              <a:ext uri="{FF2B5EF4-FFF2-40B4-BE49-F238E27FC236}">
                <a16:creationId xmlns:a16="http://schemas.microsoft.com/office/drawing/2014/main" id="{C2B829BC-1BE1-D4DE-9121-46AA415EFCAB}"/>
              </a:ext>
            </a:extLst>
          </p:cNvPr>
          <p:cNvSpPr>
            <a:spLocks noGrp="1"/>
          </p:cNvSpPr>
          <p:nvPr>
            <p:ph sz="half" idx="1"/>
          </p:nvPr>
        </p:nvSpPr>
        <p:spPr>
          <a:xfrm>
            <a:off x="188423" y="3059084"/>
            <a:ext cx="5907577" cy="2661063"/>
          </a:xfrm>
          <a:prstGeom prst="rect">
            <a:avLst/>
          </a:prstGeom>
        </p:spPr>
        <p:txBody>
          <a:bodyPr/>
          <a:lstStyle>
            <a:lvl1pPr>
              <a:defRPr>
                <a:solidFill>
                  <a:schemeClr val="tx2"/>
                </a:solidFill>
              </a:defRPr>
            </a:lvl1pPr>
          </a:lstStyle>
          <a:p>
            <a:pPr lvl="0"/>
            <a:endParaRPr lang="nl-NL" dirty="0"/>
          </a:p>
        </p:txBody>
      </p:sp>
      <p:sp>
        <p:nvSpPr>
          <p:cNvPr id="13" name="Tijdelijke aanduiding voor inhoud 3">
            <a:extLst>
              <a:ext uri="{FF2B5EF4-FFF2-40B4-BE49-F238E27FC236}">
                <a16:creationId xmlns:a16="http://schemas.microsoft.com/office/drawing/2014/main" id="{CDA4C339-1FF3-956B-099E-BF060E778446}"/>
              </a:ext>
            </a:extLst>
          </p:cNvPr>
          <p:cNvSpPr>
            <a:spLocks noGrp="1"/>
          </p:cNvSpPr>
          <p:nvPr>
            <p:ph sz="half" idx="2"/>
          </p:nvPr>
        </p:nvSpPr>
        <p:spPr>
          <a:xfrm>
            <a:off x="6292734" y="3059084"/>
            <a:ext cx="5710843" cy="2661063"/>
          </a:xfrm>
          <a:prstGeom prst="rect">
            <a:avLst/>
          </a:prstGeom>
        </p:spPr>
        <p:txBody>
          <a:bodyPr/>
          <a:lstStyle>
            <a:lvl1pPr>
              <a:defRPr>
                <a:solidFill>
                  <a:schemeClr val="tx2"/>
                </a:solidFill>
              </a:defRPr>
            </a:lvl1pPr>
          </a:lstStyle>
          <a:p>
            <a:pPr lvl="0"/>
            <a:endParaRPr lang="nl-NL" dirty="0"/>
          </a:p>
        </p:txBody>
      </p:sp>
      <p:sp>
        <p:nvSpPr>
          <p:cNvPr id="16" name="Tijdelijke aanduiding voor inhoud 3">
            <a:extLst>
              <a:ext uri="{FF2B5EF4-FFF2-40B4-BE49-F238E27FC236}">
                <a16:creationId xmlns:a16="http://schemas.microsoft.com/office/drawing/2014/main" id="{2247CA2E-B368-A9BB-FC58-97747A73B693}"/>
              </a:ext>
            </a:extLst>
          </p:cNvPr>
          <p:cNvSpPr>
            <a:spLocks noGrp="1"/>
          </p:cNvSpPr>
          <p:nvPr>
            <p:ph sz="half" idx="13"/>
          </p:nvPr>
        </p:nvSpPr>
        <p:spPr>
          <a:xfrm>
            <a:off x="6292734" y="199506"/>
            <a:ext cx="5710843" cy="2661063"/>
          </a:xfrm>
          <a:prstGeom prst="rect">
            <a:avLst/>
          </a:prstGeom>
        </p:spPr>
        <p:txBody>
          <a:bodyPr/>
          <a:lstStyle>
            <a:lvl1pPr>
              <a:defRPr>
                <a:solidFill>
                  <a:schemeClr val="tx2"/>
                </a:solidFill>
              </a:defRPr>
            </a:lvl1pPr>
          </a:lstStyle>
          <a:p>
            <a:pPr lvl="0"/>
            <a:endParaRPr lang="nl-NL" dirty="0"/>
          </a:p>
        </p:txBody>
      </p:sp>
      <p:sp>
        <p:nvSpPr>
          <p:cNvPr id="2" name="Tijdelijke aanduiding voor inhoud 2">
            <a:extLst>
              <a:ext uri="{FF2B5EF4-FFF2-40B4-BE49-F238E27FC236}">
                <a16:creationId xmlns:a16="http://schemas.microsoft.com/office/drawing/2014/main" id="{1A381ACD-906C-79E7-EEDE-0BFEAE22B143}"/>
              </a:ext>
            </a:extLst>
          </p:cNvPr>
          <p:cNvSpPr>
            <a:spLocks noGrp="1"/>
          </p:cNvSpPr>
          <p:nvPr>
            <p:ph sz="half" idx="14"/>
          </p:nvPr>
        </p:nvSpPr>
        <p:spPr>
          <a:xfrm>
            <a:off x="188423" y="207818"/>
            <a:ext cx="5907577" cy="2661063"/>
          </a:xfrm>
          <a:prstGeom prst="rect">
            <a:avLst/>
          </a:prstGeom>
        </p:spPr>
        <p:txBody>
          <a:bodyPr/>
          <a:lstStyle>
            <a:lvl1pPr>
              <a:defRPr>
                <a:solidFill>
                  <a:schemeClr val="tx2"/>
                </a:solidFill>
              </a:defRPr>
            </a:lvl1pPr>
          </a:lstStyle>
          <a:p>
            <a:pPr lvl="0"/>
            <a:endParaRPr lang="nl-NL" dirty="0"/>
          </a:p>
        </p:txBody>
      </p:sp>
    </p:spTree>
    <p:extLst>
      <p:ext uri="{BB962C8B-B14F-4D97-AF65-F5344CB8AC3E}">
        <p14:creationId xmlns:p14="http://schemas.microsoft.com/office/powerpoint/2010/main" val="2156850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BE6BF0E2-BB2D-7C2B-A2AC-F4F7332E04A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96C85C67-7B5D-1FBD-A775-A9C1E009A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D7786795-7372-1EC1-31CE-19B9AF5ADA2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8AA29852-8AB9-EF7B-C2AC-7C36350BF050}"/>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4" name="Tijdelijke aanduiding voor inhoud 2">
            <a:extLst>
              <a:ext uri="{FF2B5EF4-FFF2-40B4-BE49-F238E27FC236}">
                <a16:creationId xmlns:a16="http://schemas.microsoft.com/office/drawing/2014/main" id="{5749FFCB-220B-A770-1686-04049F525630}"/>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1003773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6" name="Rechthoek 5">
            <a:extLst>
              <a:ext uri="{FF2B5EF4-FFF2-40B4-BE49-F238E27FC236}">
                <a16:creationId xmlns:a16="http://schemas.microsoft.com/office/drawing/2014/main" id="{D65826A1-2A49-FC82-BCA1-A7647221D6F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10;&#10;Automatisch gegenereerde beschrijving">
            <a:extLst>
              <a:ext uri="{FF2B5EF4-FFF2-40B4-BE49-F238E27FC236}">
                <a16:creationId xmlns:a16="http://schemas.microsoft.com/office/drawing/2014/main" id="{F60279EA-B614-127C-5EB4-8A029B825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8" name="Tijdelijke aanduiding voor datum 3">
            <a:extLst>
              <a:ext uri="{FF2B5EF4-FFF2-40B4-BE49-F238E27FC236}">
                <a16:creationId xmlns:a16="http://schemas.microsoft.com/office/drawing/2014/main" id="{CAF58442-F585-72B1-0ACA-6E51F9C72B21}"/>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9" name="Tijdelijke aanduiding voor dianummer 5">
            <a:extLst>
              <a:ext uri="{FF2B5EF4-FFF2-40B4-BE49-F238E27FC236}">
                <a16:creationId xmlns:a16="http://schemas.microsoft.com/office/drawing/2014/main" id="{E3F029CC-585F-8F75-4D35-556D1035B13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32817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0" name="Afbeelding 9" descr="Afbeelding met tekst&#10;&#10;Automatisch gegenereerde beschrijving">
            <a:extLst>
              <a:ext uri="{FF2B5EF4-FFF2-40B4-BE49-F238E27FC236}">
                <a16:creationId xmlns:a16="http://schemas.microsoft.com/office/drawing/2014/main" id="{78F5867A-F1E1-8D60-C7CC-7AA7155173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7678765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DD97CC1-088B-3856-8C2D-7251F585495D}"/>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73CD0421-5413-8E8E-E5E2-7F7C94C6A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2095D068-F47C-BAFA-F2D8-BBDEC616BE8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8" name="Tijdelijke aanduiding voor voettekst 4">
            <a:extLst>
              <a:ext uri="{FF2B5EF4-FFF2-40B4-BE49-F238E27FC236}">
                <a16:creationId xmlns:a16="http://schemas.microsoft.com/office/drawing/2014/main" id="{16164642-1C65-7444-5BF3-006EE742D179}"/>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41180639-FDEA-E1DD-0CB8-3DAE9361F170}"/>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
        <p:nvSpPr>
          <p:cNvPr id="10" name="Tijdelijke aanduiding voor inhoud 23">
            <a:extLst>
              <a:ext uri="{FF2B5EF4-FFF2-40B4-BE49-F238E27FC236}">
                <a16:creationId xmlns:a16="http://schemas.microsoft.com/office/drawing/2014/main" id="{8A95F4CD-D8BF-BF8E-09F8-FC5BE73570EC}"/>
              </a:ext>
            </a:extLst>
          </p:cNvPr>
          <p:cNvSpPr>
            <a:spLocks noGrp="1"/>
          </p:cNvSpPr>
          <p:nvPr>
            <p:ph sz="half" idx="14"/>
          </p:nvPr>
        </p:nvSpPr>
        <p:spPr>
          <a:xfrm>
            <a:off x="6702358" y="3122663"/>
            <a:ext cx="5181600" cy="2585722"/>
          </a:xfrm>
          <a:prstGeom prst="rect">
            <a:avLst/>
          </a:prstGeom>
        </p:spPr>
        <p:txBody>
          <a:bodyPr/>
          <a:lstStyle/>
          <a:p>
            <a:endParaRPr lang="nl-NL" dirty="0"/>
          </a:p>
        </p:txBody>
      </p:sp>
      <p:sp>
        <p:nvSpPr>
          <p:cNvPr id="11" name="Tijdelijke aanduiding voor inhoud 23">
            <a:extLst>
              <a:ext uri="{FF2B5EF4-FFF2-40B4-BE49-F238E27FC236}">
                <a16:creationId xmlns:a16="http://schemas.microsoft.com/office/drawing/2014/main" id="{E4A7EC6B-74C5-6199-35F0-17C34382104C}"/>
              </a:ext>
            </a:extLst>
          </p:cNvPr>
          <p:cNvSpPr>
            <a:spLocks noGrp="1"/>
          </p:cNvSpPr>
          <p:nvPr>
            <p:ph sz="half" idx="15"/>
          </p:nvPr>
        </p:nvSpPr>
        <p:spPr>
          <a:xfrm>
            <a:off x="6702358" y="282186"/>
            <a:ext cx="5181600" cy="2585722"/>
          </a:xfrm>
          <a:prstGeom prst="rect">
            <a:avLst/>
          </a:prstGeom>
        </p:spPr>
        <p:txBody>
          <a:bodyPr/>
          <a:lstStyle/>
          <a:p>
            <a:endParaRPr lang="nl-NL" dirty="0"/>
          </a:p>
        </p:txBody>
      </p:sp>
    </p:spTree>
    <p:extLst>
      <p:ext uri="{BB962C8B-B14F-4D97-AF65-F5344CB8AC3E}">
        <p14:creationId xmlns:p14="http://schemas.microsoft.com/office/powerpoint/2010/main" val="141755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20" name="Rechthoek 19">
            <a:extLst>
              <a:ext uri="{FF2B5EF4-FFF2-40B4-BE49-F238E27FC236}">
                <a16:creationId xmlns:a16="http://schemas.microsoft.com/office/drawing/2014/main" id="{ACB4057B-643D-BF65-BC99-14649EC0542F}"/>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descr="Afbeelding met tekst&#10;&#10;Automatisch gegenereerde beschrijving">
            <a:extLst>
              <a:ext uri="{FF2B5EF4-FFF2-40B4-BE49-F238E27FC236}">
                <a16:creationId xmlns:a16="http://schemas.microsoft.com/office/drawing/2014/main" id="{B99D6E22-9601-11E3-FFED-29EDE9405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22" name="Tijdelijke aanduiding voor datum 3">
            <a:extLst>
              <a:ext uri="{FF2B5EF4-FFF2-40B4-BE49-F238E27FC236}">
                <a16:creationId xmlns:a16="http://schemas.microsoft.com/office/drawing/2014/main" id="{3C35A91E-4AF1-7832-F8EF-D38C52D03B2B}"/>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23" name="Tijdelijke aanduiding voor voettekst 4">
            <a:extLst>
              <a:ext uri="{FF2B5EF4-FFF2-40B4-BE49-F238E27FC236}">
                <a16:creationId xmlns:a16="http://schemas.microsoft.com/office/drawing/2014/main" id="{F558D7D6-D4E8-7AD4-AB83-D48ABB16C7E7}"/>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24" name="Tijdelijke aanduiding voor dianummer 5">
            <a:extLst>
              <a:ext uri="{FF2B5EF4-FFF2-40B4-BE49-F238E27FC236}">
                <a16:creationId xmlns:a16="http://schemas.microsoft.com/office/drawing/2014/main" id="{CCCE55E7-73B7-3EBB-F809-580DDD6F6C6F}"/>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029916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A570EF9C-E9EC-D444-1293-E2533BEFFE6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438DD09-0CA7-7D68-2F01-411248ED7E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BD29195B-E4DB-4CE0-F16E-D0AB06BF8FF0}"/>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AF0969F0-D744-501B-C177-C5E6C6CAB921}"/>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779459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CE45F-6998-5360-BA53-D247166F794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8DBCEB5-3D5B-4D7E-C722-7559BF0F59D1}"/>
              </a:ext>
            </a:extLst>
          </p:cNvPr>
          <p:cNvSpPr>
            <a:spLocks noGrp="1"/>
          </p:cNvSpPr>
          <p:nvPr>
            <p:ph type="body" orient="vert" idx="1"/>
          </p:nvPr>
        </p:nvSpPr>
        <p:spPr>
          <a:xfrm>
            <a:off x="838200" y="1825625"/>
            <a:ext cx="10515600"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4C5A8F-416A-C828-5ECF-CB3A187FC0A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EE358BE7-ADF4-309E-6134-FB1E35F44CE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87ECAE1D-6840-90B6-5651-F8E25EB012E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F6A46676-094E-5963-D0D4-02CA89DBC383}"/>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F4F34F4A-5AB0-45C7-B609-2B6FA7E07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72666F01-B2BD-2867-3238-312A66F6C5F8}"/>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1F9433EB-3BBF-457E-91EB-056E7F8828D2}"/>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885406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3E1AB65-2D69-E63B-AD9B-CE6057CE22E7}"/>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31CC356-C378-7914-F943-191E9C732FCF}"/>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2BF6B5-CBC4-0BD3-9A13-7E137F1C82FE}"/>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B613FD89-7317-15D4-604F-FF12021C573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BE9EB6B-6009-9572-301C-2CB2234EAE3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B6C5404C-69C1-0406-5286-85B049DC6EFB}"/>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DB157911-AF6A-0918-4783-11AA0A0E32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1ED7E1A6-6377-1C03-E761-5F16653A329A}"/>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1E9BC2CF-9E2B-7A68-CC0F-15C59CF4DA2C}"/>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019769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23-2-2024</a:t>
            </a:fld>
            <a:endParaRPr lang="nl-NL" dirty="0"/>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3"/>
                </a:solidFill>
              </a:defRPr>
            </a:lvl1pPr>
          </a:lstStyle>
          <a:p>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7D4C153B-D369-170B-608C-3A4D05826B6C}"/>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F953BDAE-B510-F69D-B234-C2FBAE7007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F11C1FE0-5AAA-A2F5-F2C1-EACD510C867D}"/>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F712E6DA-B3C4-4CD2-E350-5722E42FED18}"/>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865882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22B1601E-96C1-06C3-2CE2-442F1BC157DD}"/>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085B4E0C-FD0A-41EF-CB02-3AD575E543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57CB8CC8-3150-AA5C-C5C4-62600F761B2A}"/>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DFD9CA5E-673E-60F7-0313-7BD6E9B9A464}"/>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679515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bg2"/>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607729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13" name="Tijdelijke aanduiding voor inhoud 3">
            <a:extLst>
              <a:ext uri="{FF2B5EF4-FFF2-40B4-BE49-F238E27FC236}">
                <a16:creationId xmlns:a16="http://schemas.microsoft.com/office/drawing/2014/main" id="{90808880-CDC4-1DF8-5A3A-9265F28D6135}"/>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14" name="Tijdelijke aanduiding voor tekst 3">
            <a:extLst>
              <a:ext uri="{FF2B5EF4-FFF2-40B4-BE49-F238E27FC236}">
                <a16:creationId xmlns:a16="http://schemas.microsoft.com/office/drawing/2014/main" id="{A747FF2C-0B53-928A-0F65-C2F41CBA9FFF}"/>
              </a:ext>
            </a:extLst>
          </p:cNvPr>
          <p:cNvSpPr txBox="1">
            <a:spLocks/>
          </p:cNvSpPr>
          <p:nvPr userDrawn="1"/>
        </p:nvSpPr>
        <p:spPr>
          <a:xfrm>
            <a:off x="839788" y="2057400"/>
            <a:ext cx="5766545"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5" name="Titel 1">
            <a:extLst>
              <a:ext uri="{FF2B5EF4-FFF2-40B4-BE49-F238E27FC236}">
                <a16:creationId xmlns:a16="http://schemas.microsoft.com/office/drawing/2014/main" id="{4A1AA7F8-3E62-296A-C3DD-3B3A22CEAA71}"/>
              </a:ext>
            </a:extLst>
          </p:cNvPr>
          <p:cNvSpPr txBox="1">
            <a:spLocks/>
          </p:cNvSpPr>
          <p:nvPr userDrawn="1"/>
        </p:nvSpPr>
        <p:spPr>
          <a:xfrm>
            <a:off x="838200" y="365125"/>
            <a:ext cx="5795355"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6" name="Tijdelijke aanduiding voor inhoud 3">
            <a:extLst>
              <a:ext uri="{FF2B5EF4-FFF2-40B4-BE49-F238E27FC236}">
                <a16:creationId xmlns:a16="http://schemas.microsoft.com/office/drawing/2014/main" id="{D7934E5E-B253-0E35-6B04-317B72FF46B6}"/>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7" name="Tijdelijke aanduiding voor inhoud 3">
            <a:extLst>
              <a:ext uri="{FF2B5EF4-FFF2-40B4-BE49-F238E27FC236}">
                <a16:creationId xmlns:a16="http://schemas.microsoft.com/office/drawing/2014/main" id="{88CADE62-66C7-FF81-B58F-0B94302235C5}"/>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2DE58EC8-4331-138F-15AF-AB550023EB1F}"/>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3512525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BB312D95-765C-2EA9-E04E-43A33A2B0E23}"/>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D70BD1CB-A618-1BA0-2C12-992BD52CD7F7}"/>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0" name="Tijdelijke aanduiding voor tekst 3">
            <a:extLst>
              <a:ext uri="{FF2B5EF4-FFF2-40B4-BE49-F238E27FC236}">
                <a16:creationId xmlns:a16="http://schemas.microsoft.com/office/drawing/2014/main" id="{B435F849-5791-A52E-D7D5-86832165F0E9}"/>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1" name="Titel 1">
            <a:extLst>
              <a:ext uri="{FF2B5EF4-FFF2-40B4-BE49-F238E27FC236}">
                <a16:creationId xmlns:a16="http://schemas.microsoft.com/office/drawing/2014/main" id="{C2FA4C4E-3977-04C2-FB60-B309718FFB9E}"/>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2" name="Tijdelijke aanduiding voor inhoud 3">
            <a:extLst>
              <a:ext uri="{FF2B5EF4-FFF2-40B4-BE49-F238E27FC236}">
                <a16:creationId xmlns:a16="http://schemas.microsoft.com/office/drawing/2014/main" id="{CF2D6379-64A7-3430-1C0A-EA81840CFB48}"/>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322387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0" name="Afbeelding 9" descr="Afbeelding met tekst&#10;&#10;Automatisch gegenereerde beschrijving">
            <a:extLst>
              <a:ext uri="{FF2B5EF4-FFF2-40B4-BE49-F238E27FC236}">
                <a16:creationId xmlns:a16="http://schemas.microsoft.com/office/drawing/2014/main" id="{7AB83AAA-0DF6-B721-CE1E-D662566C8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789862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BB312D95-765C-2EA9-E04E-43A33A2B0E23}"/>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D70BD1CB-A618-1BA0-2C12-992BD52CD7F7}"/>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2" name="Tijdelijke aanduiding voor inhoud 3">
            <a:extLst>
              <a:ext uri="{FF2B5EF4-FFF2-40B4-BE49-F238E27FC236}">
                <a16:creationId xmlns:a16="http://schemas.microsoft.com/office/drawing/2014/main" id="{CF2D6379-64A7-3430-1C0A-EA81840CFB48}"/>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2">
            <a:extLst>
              <a:ext uri="{FF2B5EF4-FFF2-40B4-BE49-F238E27FC236}">
                <a16:creationId xmlns:a16="http://schemas.microsoft.com/office/drawing/2014/main" id="{660163D3-04CB-855E-3F4F-66C1EA36BDAD}"/>
              </a:ext>
            </a:extLst>
          </p:cNvPr>
          <p:cNvSpPr>
            <a:spLocks noGrp="1"/>
          </p:cNvSpPr>
          <p:nvPr>
            <p:ph sz="half" idx="14"/>
          </p:nvPr>
        </p:nvSpPr>
        <p:spPr>
          <a:xfrm>
            <a:off x="188423" y="199506"/>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2942413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4" name="Tijdelijke aanduiding voor inhoud 2">
            <a:extLst>
              <a:ext uri="{FF2B5EF4-FFF2-40B4-BE49-F238E27FC236}">
                <a16:creationId xmlns:a16="http://schemas.microsoft.com/office/drawing/2014/main" id="{07AA73E3-9E0A-3102-700E-7E5101A69E83}"/>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3573817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3491233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3C66C58-B14E-6F81-2595-CF2375491EC0}"/>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2AFAD78A-65E4-EC9C-97D1-42A50B8682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9B2BE4FE-55A7-7ABE-7D88-E88479B8BEC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8" name="Tijdelijke aanduiding voor voettekst 4">
            <a:extLst>
              <a:ext uri="{FF2B5EF4-FFF2-40B4-BE49-F238E27FC236}">
                <a16:creationId xmlns:a16="http://schemas.microsoft.com/office/drawing/2014/main" id="{9AEC9040-C29F-6428-8B87-A95A451C2801}"/>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0AF0B88B-4FA3-53E0-2FA4-32258D1FE252}"/>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3093220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347774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576041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23-2-2024</a:t>
            </a:fld>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A38892B6-CFBF-5B5B-1609-8289159F70D3}"/>
              </a:ext>
            </a:extLst>
          </p:cNvPr>
          <p:cNvSpPr/>
          <p:nvPr userDrawn="1"/>
        </p:nvSpPr>
        <p:spPr>
          <a:xfrm flipV="1">
            <a:off x="0" y="7091463"/>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2495007C-9195-36A5-A5E9-975B5D5FBC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8FDE6B92-8705-49DB-0AD0-E45967C69FF2}"/>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5DC967CA-D7FE-BB5F-B810-C316F2DA274F}"/>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197033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37681380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984037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77C5330A-D6DB-8402-9822-E50796C7B8D7}"/>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58622E73-D26C-B7AF-A8D3-4F985B4A36CD}"/>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0" name="Tijdelijke aanduiding voor tekst 3">
            <a:extLst>
              <a:ext uri="{FF2B5EF4-FFF2-40B4-BE49-F238E27FC236}">
                <a16:creationId xmlns:a16="http://schemas.microsoft.com/office/drawing/2014/main" id="{9B2393BF-E0BD-7F00-37AA-241EC060372D}"/>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11" name="Titel 1">
            <a:extLst>
              <a:ext uri="{FF2B5EF4-FFF2-40B4-BE49-F238E27FC236}">
                <a16:creationId xmlns:a16="http://schemas.microsoft.com/office/drawing/2014/main" id="{0CBB09E6-A497-05A2-9F31-46B68DE59682}"/>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2" name="Tijdelijke aanduiding voor inhoud 3">
            <a:extLst>
              <a:ext uri="{FF2B5EF4-FFF2-40B4-BE49-F238E27FC236}">
                <a16:creationId xmlns:a16="http://schemas.microsoft.com/office/drawing/2014/main" id="{C972A3BB-6CA7-517D-A496-658BFE672637}"/>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324304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7" name="Tijdelijke aanduiding voor inhoud 2">
            <a:extLst>
              <a:ext uri="{FF2B5EF4-FFF2-40B4-BE49-F238E27FC236}">
                <a16:creationId xmlns:a16="http://schemas.microsoft.com/office/drawing/2014/main" id="{DD1526D7-B3CF-E8D1-D18E-709E26C8A141}"/>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75E694DD-8740-11BF-3336-9E1DE4F0E3D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21" name="Tijdelijke aanduiding voor inhoud 3">
            <a:extLst>
              <a:ext uri="{FF2B5EF4-FFF2-40B4-BE49-F238E27FC236}">
                <a16:creationId xmlns:a16="http://schemas.microsoft.com/office/drawing/2014/main" id="{7F062BE3-C5D6-58DA-9711-83D5D5DB5DA9}"/>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2">
            <a:extLst>
              <a:ext uri="{FF2B5EF4-FFF2-40B4-BE49-F238E27FC236}">
                <a16:creationId xmlns:a16="http://schemas.microsoft.com/office/drawing/2014/main" id="{FDF6DBBF-231D-61E5-E75D-41A75FB966F8}"/>
              </a:ext>
            </a:extLst>
          </p:cNvPr>
          <p:cNvSpPr>
            <a:spLocks noGrp="1"/>
          </p:cNvSpPr>
          <p:nvPr>
            <p:ph sz="half" idx="14"/>
          </p:nvPr>
        </p:nvSpPr>
        <p:spPr>
          <a:xfrm>
            <a:off x="188423" y="207819"/>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187511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2" name="Tijdelijke aanduiding voor inhoud 3">
            <a:extLst>
              <a:ext uri="{FF2B5EF4-FFF2-40B4-BE49-F238E27FC236}">
                <a16:creationId xmlns:a16="http://schemas.microsoft.com/office/drawing/2014/main" id="{69631BC5-958F-1053-5D88-335CD016B2B0}"/>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3" name="Tijdelijke aanduiding voor tekst 3">
            <a:extLst>
              <a:ext uri="{FF2B5EF4-FFF2-40B4-BE49-F238E27FC236}">
                <a16:creationId xmlns:a16="http://schemas.microsoft.com/office/drawing/2014/main" id="{25706C61-498E-B67B-ECF9-0BFC8B2009EE}"/>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Klikken om de tekststijl van het model te bewerken</a:t>
            </a:r>
          </a:p>
        </p:txBody>
      </p:sp>
      <p:sp>
        <p:nvSpPr>
          <p:cNvPr id="4" name="Titel 1">
            <a:extLst>
              <a:ext uri="{FF2B5EF4-FFF2-40B4-BE49-F238E27FC236}">
                <a16:creationId xmlns:a16="http://schemas.microsoft.com/office/drawing/2014/main" id="{1F891654-5615-F6EC-93CC-076C4282425F}"/>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Titel</a:t>
            </a:r>
          </a:p>
        </p:txBody>
      </p:sp>
      <p:sp>
        <p:nvSpPr>
          <p:cNvPr id="13" name="Tijdelijke aanduiding voor inhoud 3">
            <a:extLst>
              <a:ext uri="{FF2B5EF4-FFF2-40B4-BE49-F238E27FC236}">
                <a16:creationId xmlns:a16="http://schemas.microsoft.com/office/drawing/2014/main" id="{48FDFF1D-CFEC-054B-7184-CC38A761F668}"/>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4" name="Tijdelijke aanduiding voor inhoud 3">
            <a:extLst>
              <a:ext uri="{FF2B5EF4-FFF2-40B4-BE49-F238E27FC236}">
                <a16:creationId xmlns:a16="http://schemas.microsoft.com/office/drawing/2014/main" id="{EF318890-79A2-DB2A-45DF-524F9D670147}"/>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5" name="Tijdelijke aanduiding voor inhoud 3">
            <a:extLst>
              <a:ext uri="{FF2B5EF4-FFF2-40B4-BE49-F238E27FC236}">
                <a16:creationId xmlns:a16="http://schemas.microsoft.com/office/drawing/2014/main" id="{E55BB2E2-4CDB-C020-C8F0-633A343838A2}"/>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3220308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Tijdelijke aanduiding voor inhoud 2">
            <a:extLst>
              <a:ext uri="{FF2B5EF4-FFF2-40B4-BE49-F238E27FC236}">
                <a16:creationId xmlns:a16="http://schemas.microsoft.com/office/drawing/2014/main" id="{77C5330A-D6DB-8402-9822-E50796C7B8D7}"/>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9" name="Tijdelijke aanduiding voor inhoud 3">
            <a:extLst>
              <a:ext uri="{FF2B5EF4-FFF2-40B4-BE49-F238E27FC236}">
                <a16:creationId xmlns:a16="http://schemas.microsoft.com/office/drawing/2014/main" id="{58622E73-D26C-B7AF-A8D3-4F985B4A36CD}"/>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2" name="Tijdelijke aanduiding voor inhoud 3">
            <a:extLst>
              <a:ext uri="{FF2B5EF4-FFF2-40B4-BE49-F238E27FC236}">
                <a16:creationId xmlns:a16="http://schemas.microsoft.com/office/drawing/2014/main" id="{C972A3BB-6CA7-517D-A496-658BFE672637}"/>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3">
            <a:extLst>
              <a:ext uri="{FF2B5EF4-FFF2-40B4-BE49-F238E27FC236}">
                <a16:creationId xmlns:a16="http://schemas.microsoft.com/office/drawing/2014/main" id="{50FDEE4F-5C07-4BFC-BEB9-E5795CFC5744}"/>
              </a:ext>
            </a:extLst>
          </p:cNvPr>
          <p:cNvSpPr>
            <a:spLocks noGrp="1"/>
          </p:cNvSpPr>
          <p:nvPr>
            <p:ph sz="half" idx="14"/>
          </p:nvPr>
        </p:nvSpPr>
        <p:spPr>
          <a:xfrm>
            <a:off x="174566" y="199506"/>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3135117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4" name="Tijdelijke aanduiding voor inhoud 2">
            <a:extLst>
              <a:ext uri="{FF2B5EF4-FFF2-40B4-BE49-F238E27FC236}">
                <a16:creationId xmlns:a16="http://schemas.microsoft.com/office/drawing/2014/main" id="{A646A020-DA53-23FB-114A-9FEDD1B152AC}"/>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4291558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605246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FF7D1BB-EAB3-2629-1E96-0ABC92C64E1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34A5FB27-B50B-D1A5-5143-6F4E86229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DEF9F141-F61C-297D-EAF8-B573CF5FBAE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8" name="Tijdelijke aanduiding voor voettekst 4">
            <a:extLst>
              <a:ext uri="{FF2B5EF4-FFF2-40B4-BE49-F238E27FC236}">
                <a16:creationId xmlns:a16="http://schemas.microsoft.com/office/drawing/2014/main" id="{365B6909-4016-6FDE-AE11-AF9FBBDCD39F}"/>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12151F7F-F223-AC3B-1FDD-3A854DABE79C}"/>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875969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1481980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1975152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BA6E6-8D98-F7B6-C069-66D5022809F7}"/>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2"/>
                </a:solidFill>
              </a:defRPr>
            </a:lvl1pPr>
          </a:lstStyle>
          <a:p>
            <a:r>
              <a:rPr lang="nl-NL" dirty="0"/>
              <a:t>Klik om stijl te bewerken</a:t>
            </a:r>
          </a:p>
        </p:txBody>
      </p:sp>
      <p:sp>
        <p:nvSpPr>
          <p:cNvPr id="3" name="Ondertitel 2">
            <a:extLst>
              <a:ext uri="{FF2B5EF4-FFF2-40B4-BE49-F238E27FC236}">
                <a16:creationId xmlns:a16="http://schemas.microsoft.com/office/drawing/2014/main" id="{7EE3C324-628D-41D0-1303-C532C791608E}"/>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titelstijl van het model te bewerken</a:t>
            </a:r>
          </a:p>
        </p:txBody>
      </p:sp>
      <p:sp>
        <p:nvSpPr>
          <p:cNvPr id="4" name="Tijdelijke aanduiding voor datum 3">
            <a:extLst>
              <a:ext uri="{FF2B5EF4-FFF2-40B4-BE49-F238E27FC236}">
                <a16:creationId xmlns:a16="http://schemas.microsoft.com/office/drawing/2014/main" id="{C65CA549-6501-23AC-5857-9D48BE26EDDC}"/>
              </a:ext>
            </a:extLst>
          </p:cNvPr>
          <p:cNvSpPr>
            <a:spLocks noGrp="1"/>
          </p:cNvSpPr>
          <p:nvPr>
            <p:ph type="dt" sz="half" idx="10"/>
          </p:nvPr>
        </p:nvSpPr>
        <p:spPr>
          <a:xfrm>
            <a:off x="838200" y="6356350"/>
            <a:ext cx="2743200" cy="365125"/>
          </a:xfrm>
          <a:prstGeom prst="rect">
            <a:avLst/>
          </a:prstGeom>
        </p:spPr>
        <p:txBody>
          <a:bodyPr/>
          <a:lstStyle>
            <a:lvl1pPr>
              <a:defRPr>
                <a:solidFill>
                  <a:schemeClr val="accent3"/>
                </a:solidFill>
              </a:defRPr>
            </a:lvl1pPr>
          </a:lstStyle>
          <a:p>
            <a:fld id="{22481D70-9B53-413A-8B97-9D11F2A149C3}" type="datetimeFigureOut">
              <a:rPr lang="nl-NL" smtClean="0"/>
              <a:pPr/>
              <a:t>23-2-2024</a:t>
            </a:fld>
            <a:endParaRPr lang="nl-NL" dirty="0"/>
          </a:p>
        </p:txBody>
      </p:sp>
      <p:sp>
        <p:nvSpPr>
          <p:cNvPr id="5" name="Tijdelijke aanduiding voor voettekst 4">
            <a:extLst>
              <a:ext uri="{FF2B5EF4-FFF2-40B4-BE49-F238E27FC236}">
                <a16:creationId xmlns:a16="http://schemas.microsoft.com/office/drawing/2014/main" id="{D56616D5-2899-298F-4068-90958F35BCFF}"/>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3"/>
                </a:solidFill>
              </a:defRPr>
            </a:lvl1pPr>
          </a:lstStyle>
          <a:p>
            <a:endParaRPr lang="nl-NL" dirty="0"/>
          </a:p>
        </p:txBody>
      </p:sp>
      <p:sp>
        <p:nvSpPr>
          <p:cNvPr id="6" name="Tijdelijke aanduiding voor dianummer 5">
            <a:extLst>
              <a:ext uri="{FF2B5EF4-FFF2-40B4-BE49-F238E27FC236}">
                <a16:creationId xmlns:a16="http://schemas.microsoft.com/office/drawing/2014/main" id="{003AE16C-6A38-2523-9A0E-7054078E21A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3"/>
                </a:solidFill>
              </a:defRPr>
            </a:lvl1pPr>
          </a:lstStyle>
          <a:p>
            <a:fld id="{15D51494-76CF-451E-B46E-2F608511F514}" type="slidenum">
              <a:rPr lang="nl-NL" smtClean="0"/>
              <a:pPr/>
              <a:t>‹nr.›</a:t>
            </a:fld>
            <a:endParaRPr lang="nl-NL" dirty="0"/>
          </a:p>
        </p:txBody>
      </p:sp>
      <p:sp>
        <p:nvSpPr>
          <p:cNvPr id="7" name="Rechthoek 6">
            <a:extLst>
              <a:ext uri="{FF2B5EF4-FFF2-40B4-BE49-F238E27FC236}">
                <a16:creationId xmlns:a16="http://schemas.microsoft.com/office/drawing/2014/main" id="{753858B4-21C5-B2DB-9C65-08583B0DFBD4}"/>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2EC103F8-3F8C-B683-5D09-C8AE1C015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AAABA9D1-56EA-B87E-2D17-19C15C0C043F}"/>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04A415B6-07B8-1465-632F-5A256AC79DCD}"/>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4218193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ACB4-544D-27F6-FA9F-01E8451C9BE0}"/>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D94B3-2A4B-2C47-D97A-0B8973ED0E66}"/>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097A8A-AC11-C7D0-4564-04EB5AC085B9}"/>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6B806423-3485-DF62-F214-4C0579FFD06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9F800335-D83F-CBA0-464A-95E8AC916CA3}"/>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1FCBB3EC-AFF5-AD85-DB0E-998233EB3740}"/>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F7413306-CDC5-2C83-943E-33B3D3F752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FBC7B749-8A39-9CF7-CC0D-58DB49DF6ED6}"/>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1CE75BBA-3FEA-5E1B-53E8-6D790AB3212A}"/>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113213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5E5B7-779C-F171-B09B-D09E044715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3F7BE5C-733F-1175-FACB-A306A234BD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F6EE0B1-49CC-B2CA-E58A-4C3783C9AB5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5" name="Tijdelijke aanduiding voor voettekst 4">
            <a:extLst>
              <a:ext uri="{FF2B5EF4-FFF2-40B4-BE49-F238E27FC236}">
                <a16:creationId xmlns:a16="http://schemas.microsoft.com/office/drawing/2014/main" id="{2CFC431B-C3AF-8456-2CFC-D27E38FFB0D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F3587947-DEFC-BF2F-2DB5-C8F96680C4E2}"/>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7" name="Rechthoek 6">
            <a:extLst>
              <a:ext uri="{FF2B5EF4-FFF2-40B4-BE49-F238E27FC236}">
                <a16:creationId xmlns:a16="http://schemas.microsoft.com/office/drawing/2014/main" id="{650A7D6F-4175-5661-3EC1-CCEB9E523463}"/>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4A4C17C0-3660-01C4-44DA-B2A77E094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F3ECE030-664D-07F2-675D-72F567F8A618}"/>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0" name="Tijdelijke aanduiding voor dianummer 5">
            <a:extLst>
              <a:ext uri="{FF2B5EF4-FFF2-40B4-BE49-F238E27FC236}">
                <a16:creationId xmlns:a16="http://schemas.microsoft.com/office/drawing/2014/main" id="{B3F39216-D776-B794-0070-BA7BCEAC4BB8}"/>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402034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3" name="Tijdelijke aanduiding voor inhoud 3">
            <a:extLst>
              <a:ext uri="{FF2B5EF4-FFF2-40B4-BE49-F238E27FC236}">
                <a16:creationId xmlns:a16="http://schemas.microsoft.com/office/drawing/2014/main" id="{831821C3-3087-46AA-811F-2B2A17058C0E}"/>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4" name="Tijdelijke aanduiding voor tekst 3">
            <a:extLst>
              <a:ext uri="{FF2B5EF4-FFF2-40B4-BE49-F238E27FC236}">
                <a16:creationId xmlns:a16="http://schemas.microsoft.com/office/drawing/2014/main" id="{F45D1377-71B2-FBA2-1D59-DA72B3FB2EB2}"/>
              </a:ext>
            </a:extLst>
          </p:cNvPr>
          <p:cNvSpPr txBox="1">
            <a:spLocks/>
          </p:cNvSpPr>
          <p:nvPr userDrawn="1"/>
        </p:nvSpPr>
        <p:spPr>
          <a:xfrm>
            <a:off x="839788" y="2057400"/>
            <a:ext cx="579376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8" name="Titel 1">
            <a:extLst>
              <a:ext uri="{FF2B5EF4-FFF2-40B4-BE49-F238E27FC236}">
                <a16:creationId xmlns:a16="http://schemas.microsoft.com/office/drawing/2014/main" id="{BDD84C69-FD5D-8B17-8E55-14F1F48E4CC6}"/>
              </a:ext>
            </a:extLst>
          </p:cNvPr>
          <p:cNvSpPr txBox="1">
            <a:spLocks/>
          </p:cNvSpPr>
          <p:nvPr userDrawn="1"/>
        </p:nvSpPr>
        <p:spPr>
          <a:xfrm>
            <a:off x="838200" y="365125"/>
            <a:ext cx="5793767"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Titel</a:t>
            </a:r>
          </a:p>
        </p:txBody>
      </p:sp>
      <p:sp>
        <p:nvSpPr>
          <p:cNvPr id="9" name="Tijdelijke aanduiding voor inhoud 3">
            <a:extLst>
              <a:ext uri="{FF2B5EF4-FFF2-40B4-BE49-F238E27FC236}">
                <a16:creationId xmlns:a16="http://schemas.microsoft.com/office/drawing/2014/main" id="{AC3F6A19-7E3E-ED8C-308B-EAEC1CE6E7ED}"/>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10" name="Tijdelijke aanduiding voor inhoud 3">
            <a:extLst>
              <a:ext uri="{FF2B5EF4-FFF2-40B4-BE49-F238E27FC236}">
                <a16:creationId xmlns:a16="http://schemas.microsoft.com/office/drawing/2014/main" id="{EDB49409-E99B-1109-5572-67A73F480C99}"/>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1" name="Tijdelijke aanduiding voor inhoud 3">
            <a:extLst>
              <a:ext uri="{FF2B5EF4-FFF2-40B4-BE49-F238E27FC236}">
                <a16:creationId xmlns:a16="http://schemas.microsoft.com/office/drawing/2014/main" id="{A1FD512E-1254-0063-938B-5F216A45E186}"/>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712842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Inhoud van twee">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F91694CF-0A51-6E24-6AC7-F97AFE5CB152}"/>
              </a:ext>
            </a:extLst>
          </p:cNvPr>
          <p:cNvSpPr>
            <a:spLocks noGrp="1"/>
          </p:cNvSpPr>
          <p:nvPr>
            <p:ph sz="half" idx="2"/>
          </p:nvPr>
        </p:nvSpPr>
        <p:spPr>
          <a:xfrm>
            <a:off x="9451571" y="3059084"/>
            <a:ext cx="2552006" cy="2661063"/>
          </a:xfrm>
          <a:prstGeom prst="rect">
            <a:avLst/>
          </a:prstGeom>
        </p:spPr>
        <p:txBody>
          <a:bodyPr/>
          <a:lstStyle/>
          <a:p>
            <a:pPr lvl="0"/>
            <a:endParaRPr lang="nl-NL" dirty="0"/>
          </a:p>
        </p:txBody>
      </p:sp>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tekst 3">
            <a:extLst>
              <a:ext uri="{FF2B5EF4-FFF2-40B4-BE49-F238E27FC236}">
                <a16:creationId xmlns:a16="http://schemas.microsoft.com/office/drawing/2014/main" id="{6442F07A-D121-F753-F32D-D2E567F42E08}"/>
              </a:ext>
            </a:extLst>
          </p:cNvPr>
          <p:cNvSpPr txBox="1">
            <a:spLocks/>
          </p:cNvSpPr>
          <p:nvPr userDrawn="1"/>
        </p:nvSpPr>
        <p:spPr>
          <a:xfrm>
            <a:off x="839788" y="2057400"/>
            <a:ext cx="579376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13" name="Titel 1">
            <a:extLst>
              <a:ext uri="{FF2B5EF4-FFF2-40B4-BE49-F238E27FC236}">
                <a16:creationId xmlns:a16="http://schemas.microsoft.com/office/drawing/2014/main" id="{19A52D49-0B17-848A-994D-D7A6E54CF95F}"/>
              </a:ext>
            </a:extLst>
          </p:cNvPr>
          <p:cNvSpPr txBox="1">
            <a:spLocks/>
          </p:cNvSpPr>
          <p:nvPr userDrawn="1"/>
        </p:nvSpPr>
        <p:spPr>
          <a:xfrm>
            <a:off x="838200" y="365125"/>
            <a:ext cx="5793767"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Titel</a:t>
            </a:r>
          </a:p>
        </p:txBody>
      </p:sp>
      <p:sp>
        <p:nvSpPr>
          <p:cNvPr id="14" name="Tijdelijke aanduiding voor inhoud 3">
            <a:extLst>
              <a:ext uri="{FF2B5EF4-FFF2-40B4-BE49-F238E27FC236}">
                <a16:creationId xmlns:a16="http://schemas.microsoft.com/office/drawing/2014/main" id="{9CD9E888-B350-D154-E619-BB4B1E84771F}"/>
              </a:ext>
            </a:extLst>
          </p:cNvPr>
          <p:cNvSpPr>
            <a:spLocks noGrp="1"/>
          </p:cNvSpPr>
          <p:nvPr>
            <p:ph sz="half" idx="13"/>
          </p:nvPr>
        </p:nvSpPr>
        <p:spPr>
          <a:xfrm>
            <a:off x="9451571" y="199506"/>
            <a:ext cx="2552006" cy="2661063"/>
          </a:xfrm>
          <a:prstGeom prst="rect">
            <a:avLst/>
          </a:prstGeom>
        </p:spPr>
        <p:txBody>
          <a:bodyPr/>
          <a:lstStyle/>
          <a:p>
            <a:pPr lvl="0"/>
            <a:endParaRPr lang="nl-NL" dirty="0"/>
          </a:p>
        </p:txBody>
      </p:sp>
      <p:sp>
        <p:nvSpPr>
          <p:cNvPr id="2" name="Tijdelijke aanduiding voor inhoud 3">
            <a:extLst>
              <a:ext uri="{FF2B5EF4-FFF2-40B4-BE49-F238E27FC236}">
                <a16:creationId xmlns:a16="http://schemas.microsoft.com/office/drawing/2014/main" id="{8BBB4D55-8C9F-0076-D30D-9A46D21F57B5}"/>
              </a:ext>
            </a:extLst>
          </p:cNvPr>
          <p:cNvSpPr>
            <a:spLocks noGrp="1"/>
          </p:cNvSpPr>
          <p:nvPr>
            <p:ph sz="half" idx="14"/>
          </p:nvPr>
        </p:nvSpPr>
        <p:spPr>
          <a:xfrm>
            <a:off x="6766560" y="3059084"/>
            <a:ext cx="2552006" cy="2661063"/>
          </a:xfrm>
          <a:prstGeom prst="rect">
            <a:avLst/>
          </a:prstGeom>
        </p:spPr>
        <p:txBody>
          <a:bodyPr/>
          <a:lstStyle/>
          <a:p>
            <a:pPr lvl="0"/>
            <a:endParaRPr lang="nl-NL" dirty="0"/>
          </a:p>
        </p:txBody>
      </p:sp>
      <p:sp>
        <p:nvSpPr>
          <p:cNvPr id="15" name="Tijdelijke aanduiding voor inhoud 3">
            <a:extLst>
              <a:ext uri="{FF2B5EF4-FFF2-40B4-BE49-F238E27FC236}">
                <a16:creationId xmlns:a16="http://schemas.microsoft.com/office/drawing/2014/main" id="{B2BBA1B8-A7D5-2B25-3FCA-CF01E8CC9656}"/>
              </a:ext>
            </a:extLst>
          </p:cNvPr>
          <p:cNvSpPr>
            <a:spLocks noGrp="1"/>
          </p:cNvSpPr>
          <p:nvPr>
            <p:ph sz="half" idx="15"/>
          </p:nvPr>
        </p:nvSpPr>
        <p:spPr>
          <a:xfrm>
            <a:off x="6766560" y="199506"/>
            <a:ext cx="2552006" cy="2661063"/>
          </a:xfrm>
          <a:prstGeom prst="rect">
            <a:avLst/>
          </a:prstGeom>
        </p:spPr>
        <p:txBody>
          <a:bodyPr/>
          <a:lstStyle/>
          <a:p>
            <a:pPr lvl="0"/>
            <a:endParaRPr lang="nl-NL" dirty="0"/>
          </a:p>
        </p:txBody>
      </p:sp>
    </p:spTree>
    <p:extLst>
      <p:ext uri="{BB962C8B-B14F-4D97-AF65-F5344CB8AC3E}">
        <p14:creationId xmlns:p14="http://schemas.microsoft.com/office/powerpoint/2010/main" val="2501157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C888F5D-FF52-9F70-4E6A-42F02B3808BC}"/>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4" name="Tijdelijke aanduiding voor inhoud 3">
            <a:extLst>
              <a:ext uri="{FF2B5EF4-FFF2-40B4-BE49-F238E27FC236}">
                <a16:creationId xmlns:a16="http://schemas.microsoft.com/office/drawing/2014/main" id="{F91694CF-0A51-6E24-6AC7-F97AFE5CB15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tekst 3">
            <a:extLst>
              <a:ext uri="{FF2B5EF4-FFF2-40B4-BE49-F238E27FC236}">
                <a16:creationId xmlns:a16="http://schemas.microsoft.com/office/drawing/2014/main" id="{6442F07A-D121-F753-F32D-D2E567F42E08}"/>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13" name="Titel 1">
            <a:extLst>
              <a:ext uri="{FF2B5EF4-FFF2-40B4-BE49-F238E27FC236}">
                <a16:creationId xmlns:a16="http://schemas.microsoft.com/office/drawing/2014/main" id="{19A52D49-0B17-848A-994D-D7A6E54CF95F}"/>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a:latin typeface="+mn-lt"/>
              </a:rPr>
              <a:t>Titel</a:t>
            </a:r>
            <a:endParaRPr lang="nl-NL" b="1" dirty="0">
              <a:latin typeface="+mn-lt"/>
            </a:endParaRPr>
          </a:p>
        </p:txBody>
      </p:sp>
      <p:sp>
        <p:nvSpPr>
          <p:cNvPr id="14" name="Tijdelijke aanduiding voor inhoud 3">
            <a:extLst>
              <a:ext uri="{FF2B5EF4-FFF2-40B4-BE49-F238E27FC236}">
                <a16:creationId xmlns:a16="http://schemas.microsoft.com/office/drawing/2014/main" id="{9CD9E888-B350-D154-E619-BB4B1E84771F}"/>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32617254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C888F5D-FF52-9F70-4E6A-42F02B3808BC}"/>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4" name="Tijdelijke aanduiding voor inhoud 3">
            <a:extLst>
              <a:ext uri="{FF2B5EF4-FFF2-40B4-BE49-F238E27FC236}">
                <a16:creationId xmlns:a16="http://schemas.microsoft.com/office/drawing/2014/main" id="{F91694CF-0A51-6E24-6AC7-F97AFE5CB15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4" name="Tijdelijke aanduiding voor inhoud 3">
            <a:extLst>
              <a:ext uri="{FF2B5EF4-FFF2-40B4-BE49-F238E27FC236}">
                <a16:creationId xmlns:a16="http://schemas.microsoft.com/office/drawing/2014/main" id="{9CD9E888-B350-D154-E619-BB4B1E84771F}"/>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
        <p:nvSpPr>
          <p:cNvPr id="2" name="Tijdelijke aanduiding voor inhoud 2">
            <a:extLst>
              <a:ext uri="{FF2B5EF4-FFF2-40B4-BE49-F238E27FC236}">
                <a16:creationId xmlns:a16="http://schemas.microsoft.com/office/drawing/2014/main" id="{5B2D964F-66E8-D782-E19A-33060C0E2F8B}"/>
              </a:ext>
            </a:extLst>
          </p:cNvPr>
          <p:cNvSpPr>
            <a:spLocks noGrp="1"/>
          </p:cNvSpPr>
          <p:nvPr>
            <p:ph sz="half" idx="14"/>
          </p:nvPr>
        </p:nvSpPr>
        <p:spPr>
          <a:xfrm>
            <a:off x="188423" y="199506"/>
            <a:ext cx="5907577" cy="2661063"/>
          </a:xfrm>
          <a:prstGeom prst="rect">
            <a:avLst/>
          </a:prstGeom>
        </p:spPr>
        <p:txBody>
          <a:bodyPr/>
          <a:lstStyle/>
          <a:p>
            <a:pPr lvl="0"/>
            <a:endParaRPr lang="nl-NL" dirty="0"/>
          </a:p>
        </p:txBody>
      </p:sp>
    </p:spTree>
    <p:extLst>
      <p:ext uri="{BB962C8B-B14F-4D97-AF65-F5344CB8AC3E}">
        <p14:creationId xmlns:p14="http://schemas.microsoft.com/office/powerpoint/2010/main" val="732966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7E742137-B579-6E7D-FB76-4D8421A9C6A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AF07F4A3-4237-2522-BCE6-366EF21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C1B607F1-7B25-7C90-6E6C-E5ED41D0FEC7}"/>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31849D3E-E27D-30D0-4568-FC107AE14893}"/>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
        <p:nvSpPr>
          <p:cNvPr id="12" name="Tijdelijke aanduiding voor inhoud 2">
            <a:extLst>
              <a:ext uri="{FF2B5EF4-FFF2-40B4-BE49-F238E27FC236}">
                <a16:creationId xmlns:a16="http://schemas.microsoft.com/office/drawing/2014/main" id="{A9429BF8-1E2F-23DF-4212-4B637AB8441C}"/>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1037683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6" name="Rechthoek 5">
            <a:extLst>
              <a:ext uri="{FF2B5EF4-FFF2-40B4-BE49-F238E27FC236}">
                <a16:creationId xmlns:a16="http://schemas.microsoft.com/office/drawing/2014/main" id="{045D7862-C1C0-A841-6511-D1A9F9E6D32F}"/>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10;&#10;Automatisch gegenereerde beschrijving">
            <a:extLst>
              <a:ext uri="{FF2B5EF4-FFF2-40B4-BE49-F238E27FC236}">
                <a16:creationId xmlns:a16="http://schemas.microsoft.com/office/drawing/2014/main" id="{C4DCD0DB-59EA-EAE0-421C-CC199A7A29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8" name="Tijdelijke aanduiding voor datum 3">
            <a:extLst>
              <a:ext uri="{FF2B5EF4-FFF2-40B4-BE49-F238E27FC236}">
                <a16:creationId xmlns:a16="http://schemas.microsoft.com/office/drawing/2014/main" id="{6082391B-A7EA-A4E3-B181-82DA9F246B40}"/>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9" name="Tijdelijke aanduiding voor dianummer 5">
            <a:extLst>
              <a:ext uri="{FF2B5EF4-FFF2-40B4-BE49-F238E27FC236}">
                <a16:creationId xmlns:a16="http://schemas.microsoft.com/office/drawing/2014/main" id="{7A5F31E0-7B98-84F1-56BD-D155E8BC4268}"/>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10780508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9732562-B1BD-E454-323B-5DB05396BB28}"/>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10;&#10;Automatisch gegenereerde beschrijving">
            <a:extLst>
              <a:ext uri="{FF2B5EF4-FFF2-40B4-BE49-F238E27FC236}">
                <a16:creationId xmlns:a16="http://schemas.microsoft.com/office/drawing/2014/main" id="{E8C534BC-B30B-1F3A-43FF-AF2AE6F56B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9" name="Tijdelijke aanduiding voor datum 3">
            <a:extLst>
              <a:ext uri="{FF2B5EF4-FFF2-40B4-BE49-F238E27FC236}">
                <a16:creationId xmlns:a16="http://schemas.microsoft.com/office/drawing/2014/main" id="{4A01359E-64DF-2D17-AEB1-CD7E7B3997CF}"/>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10" name="Tijdelijke aanduiding voor voettekst 4">
            <a:extLst>
              <a:ext uri="{FF2B5EF4-FFF2-40B4-BE49-F238E27FC236}">
                <a16:creationId xmlns:a16="http://schemas.microsoft.com/office/drawing/2014/main" id="{E4E0EBA9-AE22-6B64-172F-5A29280A1144}"/>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11" name="Tijdelijke aanduiding voor dianummer 5">
            <a:extLst>
              <a:ext uri="{FF2B5EF4-FFF2-40B4-BE49-F238E27FC236}">
                <a16:creationId xmlns:a16="http://schemas.microsoft.com/office/drawing/2014/main" id="{E488AB09-291D-944E-A798-E2706752BD7E}"/>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66759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13CF-EC8D-8C94-4298-86C27B4E2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676D5D-9A27-132B-696F-C22255F5A2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DE7979-04B5-E3A6-C40A-9953B84A4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4A4816-8BFB-11C5-A375-7CB1F5A923D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4C12C1A8-3DA2-695D-550E-7CE2DEF0CC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C2349E76-361A-287F-98FF-E834889BF896}"/>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6D17240E-5E3D-3740-058F-2C0FB99F1BDC}"/>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D06EEE0D-17E3-64E9-D166-3E3E5E56B9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FCA1EA9E-EA14-8CCF-97B1-DBC7503A60F5}"/>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00C312E2-7FE9-6148-7101-07C5917DA076}"/>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2808996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B704-735D-72E0-299E-51EA4EBDF6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014D41-FD49-0940-5F42-011A17D7AB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F1F1E3-C06B-A5F7-8A2A-B1E66C256F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D3576F-8FBF-42FD-F615-89D61F19E0E3}"/>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6" name="Tijdelijke aanduiding voor voettekst 5">
            <a:extLst>
              <a:ext uri="{FF2B5EF4-FFF2-40B4-BE49-F238E27FC236}">
                <a16:creationId xmlns:a16="http://schemas.microsoft.com/office/drawing/2014/main" id="{13120138-D1AC-4FC3-7380-065122EADAF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A7589EA-EB15-FEB4-CE77-5FD833393EF5}"/>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sp>
        <p:nvSpPr>
          <p:cNvPr id="8" name="Rechthoek 7">
            <a:extLst>
              <a:ext uri="{FF2B5EF4-FFF2-40B4-BE49-F238E27FC236}">
                <a16:creationId xmlns:a16="http://schemas.microsoft.com/office/drawing/2014/main" id="{9B906BE7-7EFF-7585-9BB8-830F5D5C5809}"/>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10;&#10;Automatisch gegenereerde beschrijving">
            <a:extLst>
              <a:ext uri="{FF2B5EF4-FFF2-40B4-BE49-F238E27FC236}">
                <a16:creationId xmlns:a16="http://schemas.microsoft.com/office/drawing/2014/main" id="{47FCB480-B749-A48F-0856-C5F6C04081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0" name="Tijdelijke aanduiding voor datum 3">
            <a:extLst>
              <a:ext uri="{FF2B5EF4-FFF2-40B4-BE49-F238E27FC236}">
                <a16:creationId xmlns:a16="http://schemas.microsoft.com/office/drawing/2014/main" id="{E0505E7A-454E-1971-EC97-11D40EF2BA96}"/>
              </a:ext>
            </a:extLst>
          </p:cNvPr>
          <p:cNvSpPr txBox="1">
            <a:spLocks/>
          </p:cNvSpPr>
          <p:nvPr userDrawn="1"/>
        </p:nvSpPr>
        <p:spPr>
          <a:xfrm>
            <a:off x="838200" y="6356350"/>
            <a:ext cx="27432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481D70-9B53-413A-8B97-9D11F2A149C3}" type="datetimeFigureOut">
              <a:rPr lang="nl-NL" smtClean="0"/>
              <a:pPr/>
              <a:t>23-2-2024</a:t>
            </a:fld>
            <a:endParaRPr lang="nl-NL" dirty="0"/>
          </a:p>
        </p:txBody>
      </p:sp>
      <p:sp>
        <p:nvSpPr>
          <p:cNvPr id="11" name="Tijdelijke aanduiding voor dianummer 5">
            <a:extLst>
              <a:ext uri="{FF2B5EF4-FFF2-40B4-BE49-F238E27FC236}">
                <a16:creationId xmlns:a16="http://schemas.microsoft.com/office/drawing/2014/main" id="{3944020A-B6EC-CFA7-29CF-4B7D0AE5D5BF}"/>
              </a:ext>
            </a:extLst>
          </p:cNvPr>
          <p:cNvSpPr txBox="1">
            <a:spLocks/>
          </p:cNvSpPr>
          <p:nvPr userDrawn="1"/>
        </p:nvSpPr>
        <p:spPr>
          <a:xfrm>
            <a:off x="8610600" y="6356350"/>
            <a:ext cx="72412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D51494-76CF-451E-B46E-2F608511F514}" type="slidenum">
              <a:rPr lang="nl-NL" smtClean="0"/>
              <a:pPr/>
              <a:t>‹nr.›</a:t>
            </a:fld>
            <a:endParaRPr lang="nl-NL"/>
          </a:p>
        </p:txBody>
      </p:sp>
    </p:spTree>
    <p:extLst>
      <p:ext uri="{BB962C8B-B14F-4D97-AF65-F5344CB8AC3E}">
        <p14:creationId xmlns:p14="http://schemas.microsoft.com/office/powerpoint/2010/main" val="396278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7" name="Tijdelijke aanduiding voor inhoud 2">
            <a:extLst>
              <a:ext uri="{FF2B5EF4-FFF2-40B4-BE49-F238E27FC236}">
                <a16:creationId xmlns:a16="http://schemas.microsoft.com/office/drawing/2014/main" id="{DD1526D7-B3CF-E8D1-D18E-709E26C8A141}"/>
              </a:ext>
            </a:extLst>
          </p:cNvPr>
          <p:cNvSpPr>
            <a:spLocks noGrp="1"/>
          </p:cNvSpPr>
          <p:nvPr>
            <p:ph sz="half" idx="1"/>
          </p:nvPr>
        </p:nvSpPr>
        <p:spPr>
          <a:xfrm>
            <a:off x="188423" y="3059084"/>
            <a:ext cx="5907577" cy="2661063"/>
          </a:xfrm>
          <a:prstGeom prst="rect">
            <a:avLst/>
          </a:prstGeom>
        </p:spPr>
        <p:txBody>
          <a:bodyPr/>
          <a:lstStyle/>
          <a:p>
            <a:pPr lvl="0"/>
            <a:endParaRPr lang="nl-NL" dirty="0"/>
          </a:p>
        </p:txBody>
      </p:sp>
      <p:sp>
        <p:nvSpPr>
          <p:cNvPr id="18" name="Tijdelijke aanduiding voor inhoud 3">
            <a:extLst>
              <a:ext uri="{FF2B5EF4-FFF2-40B4-BE49-F238E27FC236}">
                <a16:creationId xmlns:a16="http://schemas.microsoft.com/office/drawing/2014/main" id="{75E694DD-8740-11BF-3336-9E1DE4F0E3D2}"/>
              </a:ext>
            </a:extLst>
          </p:cNvPr>
          <p:cNvSpPr>
            <a:spLocks noGrp="1"/>
          </p:cNvSpPr>
          <p:nvPr>
            <p:ph sz="half" idx="2"/>
          </p:nvPr>
        </p:nvSpPr>
        <p:spPr>
          <a:xfrm>
            <a:off x="6292734" y="3059084"/>
            <a:ext cx="5710843" cy="2661063"/>
          </a:xfrm>
          <a:prstGeom prst="rect">
            <a:avLst/>
          </a:prstGeom>
        </p:spPr>
        <p:txBody>
          <a:bodyPr/>
          <a:lstStyle/>
          <a:p>
            <a:pPr lvl="0"/>
            <a:endParaRPr lang="nl-NL" dirty="0"/>
          </a:p>
        </p:txBody>
      </p:sp>
      <p:sp>
        <p:nvSpPr>
          <p:cNvPr id="19" name="Tijdelijke aanduiding voor tekst 3">
            <a:extLst>
              <a:ext uri="{FF2B5EF4-FFF2-40B4-BE49-F238E27FC236}">
                <a16:creationId xmlns:a16="http://schemas.microsoft.com/office/drawing/2014/main" id="{7D37B2F8-293D-BB67-54C6-76F642F86D53}"/>
              </a:ext>
            </a:extLst>
          </p:cNvPr>
          <p:cNvSpPr txBox="1">
            <a:spLocks/>
          </p:cNvSpPr>
          <p:nvPr userDrawn="1"/>
        </p:nvSpPr>
        <p:spPr>
          <a:xfrm>
            <a:off x="839788" y="2057400"/>
            <a:ext cx="10045463"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Klikken om de tekststijl van het model te bewerken</a:t>
            </a:r>
          </a:p>
        </p:txBody>
      </p:sp>
      <p:sp>
        <p:nvSpPr>
          <p:cNvPr id="20" name="Titel 1">
            <a:extLst>
              <a:ext uri="{FF2B5EF4-FFF2-40B4-BE49-F238E27FC236}">
                <a16:creationId xmlns:a16="http://schemas.microsoft.com/office/drawing/2014/main" id="{D3D70728-8E73-1FF7-7715-EAEA05374A77}"/>
              </a:ext>
            </a:extLst>
          </p:cNvPr>
          <p:cNvSpPr txBox="1">
            <a:spLocks/>
          </p:cNvSpPr>
          <p:nvPr userDrawn="1"/>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a:latin typeface="+mn-lt"/>
              </a:rPr>
              <a:t>Titel</a:t>
            </a:r>
            <a:endParaRPr lang="nl-NL" b="1" dirty="0">
              <a:latin typeface="+mn-lt"/>
            </a:endParaRPr>
          </a:p>
        </p:txBody>
      </p:sp>
      <p:sp>
        <p:nvSpPr>
          <p:cNvPr id="21" name="Tijdelijke aanduiding voor inhoud 3">
            <a:extLst>
              <a:ext uri="{FF2B5EF4-FFF2-40B4-BE49-F238E27FC236}">
                <a16:creationId xmlns:a16="http://schemas.microsoft.com/office/drawing/2014/main" id="{7F062BE3-C5D6-58DA-9711-83D5D5DB5DA9}"/>
              </a:ext>
            </a:extLst>
          </p:cNvPr>
          <p:cNvSpPr>
            <a:spLocks noGrp="1"/>
          </p:cNvSpPr>
          <p:nvPr>
            <p:ph sz="half" idx="13"/>
          </p:nvPr>
        </p:nvSpPr>
        <p:spPr>
          <a:xfrm>
            <a:off x="6292734" y="199506"/>
            <a:ext cx="5710843" cy="2661063"/>
          </a:xfrm>
          <a:prstGeom prst="rect">
            <a:avLst/>
          </a:prstGeom>
        </p:spPr>
        <p:txBody>
          <a:bodyPr/>
          <a:lstStyle/>
          <a:p>
            <a:pPr lvl="0"/>
            <a:endParaRPr lang="nl-NL" dirty="0"/>
          </a:p>
        </p:txBody>
      </p:sp>
    </p:spTree>
    <p:extLst>
      <p:ext uri="{BB962C8B-B14F-4D97-AF65-F5344CB8AC3E}">
        <p14:creationId xmlns:p14="http://schemas.microsoft.com/office/powerpoint/2010/main" val="975703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D3BF8047-D6CE-B961-F2FE-0EE36F0560C1}"/>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6" name="Tijdelijke aanduiding voor voettekst 5">
            <a:extLst>
              <a:ext uri="{FF2B5EF4-FFF2-40B4-BE49-F238E27FC236}">
                <a16:creationId xmlns:a16="http://schemas.microsoft.com/office/drawing/2014/main" id="{8AE4A112-6271-782D-1684-8DE95E3B525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7BA5E2-95A3-D720-7232-2B1D34EF041B}"/>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6" name="Afbeelding 15" descr="Afbeelding met tekst&#10;&#10;Automatisch gegenereerde beschrijving">
            <a:extLst>
              <a:ext uri="{FF2B5EF4-FFF2-40B4-BE49-F238E27FC236}">
                <a16:creationId xmlns:a16="http://schemas.microsoft.com/office/drawing/2014/main" id="{1BDC1EB5-C074-F963-D81E-D1FB11720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3" name="Tijdelijke aanduiding voor inhoud 2">
            <a:extLst>
              <a:ext uri="{FF2B5EF4-FFF2-40B4-BE49-F238E27FC236}">
                <a16:creationId xmlns:a16="http://schemas.microsoft.com/office/drawing/2014/main" id="{7605F83A-FEC6-4E3C-2E56-2FC7B4DB7F56}"/>
              </a:ext>
            </a:extLst>
          </p:cNvPr>
          <p:cNvSpPr>
            <a:spLocks noGrp="1"/>
          </p:cNvSpPr>
          <p:nvPr>
            <p:ph sz="half" idx="1"/>
          </p:nvPr>
        </p:nvSpPr>
        <p:spPr>
          <a:xfrm>
            <a:off x="1" y="-1"/>
            <a:ext cx="12192000" cy="5946482"/>
          </a:xfrm>
          <a:prstGeom prst="rect">
            <a:avLst/>
          </a:prstGeom>
        </p:spPr>
        <p:txBody>
          <a:bodyPr/>
          <a:lstStyle/>
          <a:p>
            <a:pPr lvl="0"/>
            <a:endParaRPr lang="nl-NL" dirty="0"/>
          </a:p>
        </p:txBody>
      </p:sp>
    </p:spTree>
    <p:extLst>
      <p:ext uri="{BB962C8B-B14F-4D97-AF65-F5344CB8AC3E}">
        <p14:creationId xmlns:p14="http://schemas.microsoft.com/office/powerpoint/2010/main" val="3166836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640B-2593-8E4A-F818-9160CBBBD9A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FBBCD0-EF25-755C-1821-058AF945E44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4" name="Tijdelijke aanduiding voor voettekst 3">
            <a:extLst>
              <a:ext uri="{FF2B5EF4-FFF2-40B4-BE49-F238E27FC236}">
                <a16:creationId xmlns:a16="http://schemas.microsoft.com/office/drawing/2014/main" id="{EFA2D4AA-135B-159B-BDB2-A38D50A9CFD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8D0833C-6214-9047-C877-6A90CAC2D6AA}"/>
              </a:ext>
            </a:extLst>
          </p:cNvPr>
          <p:cNvSpPr>
            <a:spLocks noGrp="1"/>
          </p:cNvSpPr>
          <p:nvPr>
            <p:ph type="sldNum" sz="quarter" idx="12"/>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6" name="Afbeelding 5" descr="Afbeelding met tekst&#10;&#10;Automatisch gegenereerde beschrijving">
            <a:extLst>
              <a:ext uri="{FF2B5EF4-FFF2-40B4-BE49-F238E27FC236}">
                <a16:creationId xmlns:a16="http://schemas.microsoft.com/office/drawing/2014/main" id="{93763DF9-0A49-95A5-CC36-F8219BF01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233989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44C7418-FE83-BB8C-4B4E-4540ED1DB493}"/>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10;&#10;Automatisch gegenereerde beschrijving">
            <a:extLst>
              <a:ext uri="{FF2B5EF4-FFF2-40B4-BE49-F238E27FC236}">
                <a16:creationId xmlns:a16="http://schemas.microsoft.com/office/drawing/2014/main" id="{55B1D9E2-2876-087D-9006-DFE50696D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7" name="Tijdelijke aanduiding voor datum 3">
            <a:extLst>
              <a:ext uri="{FF2B5EF4-FFF2-40B4-BE49-F238E27FC236}">
                <a16:creationId xmlns:a16="http://schemas.microsoft.com/office/drawing/2014/main" id="{94084BED-3860-5F50-9844-213AE761A892}"/>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8" name="Tijdelijke aanduiding voor voettekst 4">
            <a:extLst>
              <a:ext uri="{FF2B5EF4-FFF2-40B4-BE49-F238E27FC236}">
                <a16:creationId xmlns:a16="http://schemas.microsoft.com/office/drawing/2014/main" id="{969D2303-5EA6-E99B-C2CE-19768340907D}"/>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9" name="Tijdelijke aanduiding voor dianummer 5">
            <a:extLst>
              <a:ext uri="{FF2B5EF4-FFF2-40B4-BE49-F238E27FC236}">
                <a16:creationId xmlns:a16="http://schemas.microsoft.com/office/drawing/2014/main" id="{5B594AE3-23AE-578F-D4E5-662169F5202F}"/>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767497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jdelijke aanduiding voor datum 3">
            <a:extLst>
              <a:ext uri="{FF2B5EF4-FFF2-40B4-BE49-F238E27FC236}">
                <a16:creationId xmlns:a16="http://schemas.microsoft.com/office/drawing/2014/main" id="{A8E3989D-6704-EE7E-F4B6-F0FC429F574F}"/>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9" name="Tijdelijke aanduiding voor voettekst 4">
            <a:extLst>
              <a:ext uri="{FF2B5EF4-FFF2-40B4-BE49-F238E27FC236}">
                <a16:creationId xmlns:a16="http://schemas.microsoft.com/office/drawing/2014/main" id="{8AF2CA5B-A560-EF96-630E-F89A182A3409}"/>
              </a:ext>
            </a:extLst>
          </p:cNvPr>
          <p:cNvSpPr>
            <a:spLocks noGrp="1"/>
          </p:cNvSpPr>
          <p:nvPr>
            <p:ph type="ftr" sz="quarter" idx="3"/>
          </p:nvPr>
        </p:nvSpPr>
        <p:spPr>
          <a:xfrm>
            <a:off x="4038600" y="6356350"/>
            <a:ext cx="4114800" cy="365125"/>
          </a:xfrm>
          <a:prstGeom prst="rect">
            <a:avLst/>
          </a:prstGeom>
        </p:spPr>
        <p:txBody>
          <a:bodyPr/>
          <a:lstStyle/>
          <a:p>
            <a:endParaRPr lang="nl-NL"/>
          </a:p>
        </p:txBody>
      </p:sp>
      <p:sp>
        <p:nvSpPr>
          <p:cNvPr id="10" name="Tijdelijke aanduiding voor dianummer 5">
            <a:extLst>
              <a:ext uri="{FF2B5EF4-FFF2-40B4-BE49-F238E27FC236}">
                <a16:creationId xmlns:a16="http://schemas.microsoft.com/office/drawing/2014/main" id="{450FD6C5-0D8F-7278-EF10-3C5D428D03A8}"/>
              </a:ext>
            </a:extLst>
          </p:cNvPr>
          <p:cNvSpPr>
            <a:spLocks noGrp="1"/>
          </p:cNvSpPr>
          <p:nvPr>
            <p:ph type="sldNum" sz="quarter" idx="4"/>
          </p:nvPr>
        </p:nvSpPr>
        <p:spPr>
          <a:xfrm>
            <a:off x="8610600" y="6356350"/>
            <a:ext cx="2743200" cy="365125"/>
          </a:xfrm>
          <a:prstGeom prst="rect">
            <a:avLst/>
          </a:prstGeom>
        </p:spPr>
        <p:txBody>
          <a:bodyPr/>
          <a:lstStyle/>
          <a:p>
            <a:fld id="{15D51494-76CF-451E-B46E-2F608511F514}" type="slidenum">
              <a:rPr lang="nl-NL" smtClean="0"/>
              <a:t>‹nr.›</a:t>
            </a:fld>
            <a:endParaRPr lang="nl-NL"/>
          </a:p>
        </p:txBody>
      </p:sp>
      <p:pic>
        <p:nvPicPr>
          <p:cNvPr id="11" name="Afbeelding 10" descr="Afbeelding met tekst&#10;&#10;Automatisch gegenereerde beschrijving">
            <a:extLst>
              <a:ext uri="{FF2B5EF4-FFF2-40B4-BE49-F238E27FC236}">
                <a16:creationId xmlns:a16="http://schemas.microsoft.com/office/drawing/2014/main" id="{D7C5E149-39F1-B47A-735E-B88C5C8D7C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80871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710" r:id="rId4"/>
    <p:sldLayoutId id="2147483715" r:id="rId5"/>
    <p:sldLayoutId id="2147483652" r:id="rId6"/>
    <p:sldLayoutId id="2147483716" r:id="rId7"/>
    <p:sldLayoutId id="2147483654"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C3F724A4-3F4F-E8C2-D7E6-EB2102E7097C}"/>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3">
            <a:extLst>
              <a:ext uri="{FF2B5EF4-FFF2-40B4-BE49-F238E27FC236}">
                <a16:creationId xmlns:a16="http://schemas.microsoft.com/office/drawing/2014/main" id="{F5854D05-A95E-2AA8-E094-2916412DCDB9}"/>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4A398920-3C97-62D0-AF2E-AAA673DD3EF8}"/>
              </a:ext>
            </a:extLst>
          </p:cNvPr>
          <p:cNvSpPr>
            <a:spLocks noGrp="1"/>
          </p:cNvSpPr>
          <p:nvPr>
            <p:ph type="ftr" sz="quarter" idx="3"/>
          </p:nvPr>
        </p:nvSpPr>
        <p:spPr>
          <a:xfrm>
            <a:off x="4038600" y="6356350"/>
            <a:ext cx="4114800" cy="365125"/>
          </a:xfrm>
          <a:prstGeom prst="rect">
            <a:avLst/>
          </a:prstGeom>
        </p:spPr>
        <p:txBody>
          <a:bodyPr/>
          <a:lstStyle/>
          <a:p>
            <a:endParaRPr lang="nl-NL"/>
          </a:p>
        </p:txBody>
      </p:sp>
      <p:sp>
        <p:nvSpPr>
          <p:cNvPr id="4" name="Tijdelijke aanduiding voor dianummer 5">
            <a:extLst>
              <a:ext uri="{FF2B5EF4-FFF2-40B4-BE49-F238E27FC236}">
                <a16:creationId xmlns:a16="http://schemas.microsoft.com/office/drawing/2014/main" id="{7EBDA53E-C703-2D98-3156-DF6B43D2E944}"/>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dirty="0"/>
          </a:p>
        </p:txBody>
      </p:sp>
      <p:pic>
        <p:nvPicPr>
          <p:cNvPr id="5" name="Afbeelding 4" descr="Afbeelding met tekst&#10;&#10;Automatisch gegenereerde beschrijving">
            <a:extLst>
              <a:ext uri="{FF2B5EF4-FFF2-40B4-BE49-F238E27FC236}">
                <a16:creationId xmlns:a16="http://schemas.microsoft.com/office/drawing/2014/main" id="{626D724A-C1AD-63BB-10F3-EB12157FDA0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3035552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14" r:id="rId4"/>
    <p:sldLayoutId id="2147483664" r:id="rId5"/>
    <p:sldLayoutId id="2147483709" r:id="rId6"/>
    <p:sldLayoutId id="2147483717"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C3B9B81-448B-B4EF-7487-F7B0195D6995}"/>
              </a:ext>
            </a:extLst>
          </p:cNvPr>
          <p:cNvSpPr/>
          <p:nvPr userDrawn="1"/>
        </p:nvSpPr>
        <p:spPr>
          <a:xfrm flipV="1">
            <a:off x="0" y="597534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atum 3">
            <a:extLst>
              <a:ext uri="{FF2B5EF4-FFF2-40B4-BE49-F238E27FC236}">
                <a16:creationId xmlns:a16="http://schemas.microsoft.com/office/drawing/2014/main" id="{6FB68C90-40FA-7A82-2588-A83860CC7BEE}"/>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4" name="Tijdelijke aanduiding voor voettekst 4">
            <a:extLst>
              <a:ext uri="{FF2B5EF4-FFF2-40B4-BE49-F238E27FC236}">
                <a16:creationId xmlns:a16="http://schemas.microsoft.com/office/drawing/2014/main" id="{3045046C-28AC-FE82-3347-2A2942820FE9}"/>
              </a:ext>
            </a:extLst>
          </p:cNvPr>
          <p:cNvSpPr>
            <a:spLocks noGrp="1"/>
          </p:cNvSpPr>
          <p:nvPr>
            <p:ph type="ftr" sz="quarter" idx="3"/>
          </p:nvPr>
        </p:nvSpPr>
        <p:spPr>
          <a:xfrm>
            <a:off x="4038600" y="6356350"/>
            <a:ext cx="4114800" cy="365125"/>
          </a:xfrm>
          <a:prstGeom prst="rect">
            <a:avLst/>
          </a:prstGeom>
        </p:spPr>
        <p:txBody>
          <a:bodyPr/>
          <a:lstStyle/>
          <a:p>
            <a:endParaRPr lang="nl-NL"/>
          </a:p>
        </p:txBody>
      </p:sp>
      <p:sp>
        <p:nvSpPr>
          <p:cNvPr id="5" name="Tijdelijke aanduiding voor dianummer 5">
            <a:extLst>
              <a:ext uri="{FF2B5EF4-FFF2-40B4-BE49-F238E27FC236}">
                <a16:creationId xmlns:a16="http://schemas.microsoft.com/office/drawing/2014/main" id="{34AD54AD-651D-C107-A82E-A75FA7D5661E}"/>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dirty="0"/>
          </a:p>
        </p:txBody>
      </p:sp>
      <p:pic>
        <p:nvPicPr>
          <p:cNvPr id="6" name="Afbeelding 5" descr="Afbeelding met tekst&#10;&#10;Automatisch gegenereerde beschrijving">
            <a:extLst>
              <a:ext uri="{FF2B5EF4-FFF2-40B4-BE49-F238E27FC236}">
                <a16:creationId xmlns:a16="http://schemas.microsoft.com/office/drawing/2014/main" id="{2BB22F8E-B872-B24E-AE64-905A470479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Tree>
    <p:extLst>
      <p:ext uri="{BB962C8B-B14F-4D97-AF65-F5344CB8AC3E}">
        <p14:creationId xmlns:p14="http://schemas.microsoft.com/office/powerpoint/2010/main" val="3671122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713" r:id="rId5"/>
    <p:sldLayoutId id="2147483708" r:id="rId6"/>
    <p:sldLayoutId id="2147483718"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56639EA-2A06-6F5C-A0C6-0BEA1FB493D3}"/>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tekst&#10;&#10;Automatisch gegenereerde beschrijving">
            <a:extLst>
              <a:ext uri="{FF2B5EF4-FFF2-40B4-BE49-F238E27FC236}">
                <a16:creationId xmlns:a16="http://schemas.microsoft.com/office/drawing/2014/main" id="{12B3FD81-58C5-0640-EC91-8A06A98DE80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4" name="Tijdelijke aanduiding voor datum 3">
            <a:extLst>
              <a:ext uri="{FF2B5EF4-FFF2-40B4-BE49-F238E27FC236}">
                <a16:creationId xmlns:a16="http://schemas.microsoft.com/office/drawing/2014/main" id="{412155E0-0E66-DB32-8995-3306F05C1D54}"/>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5" name="Tijdelijke aanduiding voor voettekst 4">
            <a:extLst>
              <a:ext uri="{FF2B5EF4-FFF2-40B4-BE49-F238E27FC236}">
                <a16:creationId xmlns:a16="http://schemas.microsoft.com/office/drawing/2014/main" id="{CFB841F5-D829-EE21-E685-61ECD3BAD8DF}"/>
              </a:ext>
            </a:extLst>
          </p:cNvPr>
          <p:cNvSpPr>
            <a:spLocks noGrp="1"/>
          </p:cNvSpPr>
          <p:nvPr>
            <p:ph type="ftr" sz="quarter" idx="3"/>
          </p:nvPr>
        </p:nvSpPr>
        <p:spPr>
          <a:xfrm>
            <a:off x="4038600" y="6356350"/>
            <a:ext cx="4114800" cy="365125"/>
          </a:xfrm>
          <a:prstGeom prst="rect">
            <a:avLst/>
          </a:prstGeom>
        </p:spPr>
        <p:txBody>
          <a:bodyPr/>
          <a:lstStyle/>
          <a:p>
            <a:r>
              <a:rPr lang="nl-NL" dirty="0"/>
              <a:t>Voettekst</a:t>
            </a:r>
          </a:p>
        </p:txBody>
      </p:sp>
      <p:sp>
        <p:nvSpPr>
          <p:cNvPr id="6" name="Tijdelijke aanduiding voor dianummer 5">
            <a:extLst>
              <a:ext uri="{FF2B5EF4-FFF2-40B4-BE49-F238E27FC236}">
                <a16:creationId xmlns:a16="http://schemas.microsoft.com/office/drawing/2014/main" id="{B0788C2E-551D-02D8-DB01-25C779D96B17}"/>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40868800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12" r:id="rId5"/>
    <p:sldLayoutId id="2147483707" r:id="rId6"/>
    <p:sldLayoutId id="214748371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3EB9C0-D155-59A8-BE0B-D387C543FB60}"/>
              </a:ext>
            </a:extLst>
          </p:cNvPr>
          <p:cNvSpPr/>
          <p:nvPr userDrawn="1"/>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tekst&#10;&#10;Automatisch gegenereerde beschrijving">
            <a:extLst>
              <a:ext uri="{FF2B5EF4-FFF2-40B4-BE49-F238E27FC236}">
                <a16:creationId xmlns:a16="http://schemas.microsoft.com/office/drawing/2014/main" id="{49543A9A-1ABA-7D6A-52E7-7A5CA3A896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4" name="Tijdelijke aanduiding voor datum 3">
            <a:extLst>
              <a:ext uri="{FF2B5EF4-FFF2-40B4-BE49-F238E27FC236}">
                <a16:creationId xmlns:a16="http://schemas.microsoft.com/office/drawing/2014/main" id="{8E440BAF-9640-39EF-3703-6D0D761AADC6}"/>
              </a:ext>
            </a:extLst>
          </p:cNvPr>
          <p:cNvSpPr>
            <a:spLocks noGrp="1"/>
          </p:cNvSpPr>
          <p:nvPr>
            <p:ph type="dt" sz="half" idx="2"/>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5" name="Tijdelijke aanduiding voor voettekst 4">
            <a:extLst>
              <a:ext uri="{FF2B5EF4-FFF2-40B4-BE49-F238E27FC236}">
                <a16:creationId xmlns:a16="http://schemas.microsoft.com/office/drawing/2014/main" id="{E72D1DE9-5FE7-F5D2-3885-675526AAA3DC}"/>
              </a:ext>
            </a:extLst>
          </p:cNvPr>
          <p:cNvSpPr>
            <a:spLocks noGrp="1"/>
          </p:cNvSpPr>
          <p:nvPr>
            <p:ph type="ftr" sz="quarter" idx="3"/>
          </p:nvPr>
        </p:nvSpPr>
        <p:spPr>
          <a:xfrm>
            <a:off x="4038600" y="6356350"/>
            <a:ext cx="4114800" cy="365125"/>
          </a:xfrm>
          <a:prstGeom prst="rect">
            <a:avLst/>
          </a:prstGeom>
        </p:spPr>
        <p:txBody>
          <a:bodyPr/>
          <a:lstStyle/>
          <a:p>
            <a:endParaRPr lang="nl-NL" dirty="0"/>
          </a:p>
        </p:txBody>
      </p:sp>
      <p:sp>
        <p:nvSpPr>
          <p:cNvPr id="6" name="Tijdelijke aanduiding voor dianummer 5">
            <a:extLst>
              <a:ext uri="{FF2B5EF4-FFF2-40B4-BE49-F238E27FC236}">
                <a16:creationId xmlns:a16="http://schemas.microsoft.com/office/drawing/2014/main" id="{93B69B13-8569-615C-4425-B17DA48166AC}"/>
              </a:ext>
            </a:extLst>
          </p:cNvPr>
          <p:cNvSpPr>
            <a:spLocks noGrp="1"/>
          </p:cNvSpPr>
          <p:nvPr>
            <p:ph type="sldNum" sz="quarter" idx="4"/>
          </p:nvPr>
        </p:nvSpPr>
        <p:spPr>
          <a:xfrm>
            <a:off x="8610600" y="6356350"/>
            <a:ext cx="724120" cy="365125"/>
          </a:xfrm>
          <a:prstGeom prst="rect">
            <a:avLst/>
          </a:prstGeom>
        </p:spPr>
        <p:txBody>
          <a:bodyPr/>
          <a:lstStyle/>
          <a:p>
            <a:fld id="{15D51494-76CF-451E-B46E-2F608511F514}" type="slidenum">
              <a:rPr lang="nl-NL" smtClean="0"/>
              <a:t>‹nr.›</a:t>
            </a:fld>
            <a:endParaRPr lang="nl-NL"/>
          </a:p>
        </p:txBody>
      </p:sp>
    </p:spTree>
    <p:extLst>
      <p:ext uri="{BB962C8B-B14F-4D97-AF65-F5344CB8AC3E}">
        <p14:creationId xmlns:p14="http://schemas.microsoft.com/office/powerpoint/2010/main" val="27701755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11" r:id="rId4"/>
    <p:sldLayoutId id="2147483700" r:id="rId5"/>
    <p:sldLayoutId id="2147483706" r:id="rId6"/>
    <p:sldLayoutId id="2147483720"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hyperlink" Target="https://scholingpalliatievezorg.nl/" TargetMode="External"/><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hyperlink" Target="mailto:scholingpz@amsterdamumc.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hyperlink" Target="https://scholingpalliatievezorg.nl/" TargetMode="External"/><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hyperlink" Target="mailto:scholingpz@amsterdamumc.n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4967A07-A4DF-FBCB-F7E6-F086C5D7F665}"/>
              </a:ext>
            </a:extLst>
          </p:cNvPr>
          <p:cNvSpPr/>
          <p:nvPr/>
        </p:nvSpPr>
        <p:spPr>
          <a:xfrm>
            <a:off x="0" y="2605617"/>
            <a:ext cx="12192000" cy="42523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44CF65F-8782-35A1-567A-D4BCF6C15073}"/>
              </a:ext>
            </a:extLst>
          </p:cNvPr>
          <p:cNvSpPr>
            <a:spLocks noGrp="1"/>
          </p:cNvSpPr>
          <p:nvPr>
            <p:ph type="title"/>
          </p:nvPr>
        </p:nvSpPr>
        <p:spPr>
          <a:xfrm>
            <a:off x="284748" y="2926821"/>
            <a:ext cx="8110222" cy="3726898"/>
          </a:xfrm>
        </p:spPr>
        <p:txBody>
          <a:bodyPr/>
          <a:lstStyle/>
          <a:p>
            <a:r>
              <a:rPr lang="nl-NL" b="1" dirty="0">
                <a:solidFill>
                  <a:schemeClr val="bg2"/>
                </a:solidFill>
                <a:latin typeface="+mn-lt"/>
              </a:rPr>
              <a:t>Bijeenkomst III:</a:t>
            </a:r>
            <a:br>
              <a:rPr lang="nl-NL" b="1" dirty="0">
                <a:solidFill>
                  <a:schemeClr val="bg2"/>
                </a:solidFill>
                <a:latin typeface="+mn-lt"/>
              </a:rPr>
            </a:br>
            <a:br>
              <a:rPr lang="nl-NL" b="1" dirty="0">
                <a:solidFill>
                  <a:schemeClr val="bg2"/>
                </a:solidFill>
                <a:latin typeface="+mn-lt"/>
              </a:rPr>
            </a:br>
            <a:r>
              <a:rPr lang="nl-NL" b="1" dirty="0">
                <a:solidFill>
                  <a:schemeClr val="bg2"/>
                </a:solidFill>
                <a:latin typeface="+mn-lt"/>
              </a:rPr>
              <a:t>Zingeving</a:t>
            </a:r>
            <a:br>
              <a:rPr lang="nl-NL" b="1">
                <a:solidFill>
                  <a:schemeClr val="bg2"/>
                </a:solidFill>
                <a:latin typeface="+mn-lt"/>
              </a:rPr>
            </a:br>
            <a:r>
              <a:rPr lang="nl-NL" b="1">
                <a:solidFill>
                  <a:schemeClr val="bg2"/>
                </a:solidFill>
                <a:latin typeface="+mn-lt"/>
              </a:rPr>
              <a:t>Samenwerken</a:t>
            </a:r>
            <a:endParaRPr lang="nl-NL" b="1" dirty="0">
              <a:solidFill>
                <a:schemeClr val="bg2"/>
              </a:solidFill>
              <a:latin typeface="+mn-lt"/>
            </a:endParaRPr>
          </a:p>
        </p:txBody>
      </p:sp>
      <p:pic>
        <p:nvPicPr>
          <p:cNvPr id="5" name="Afbeelding 4" descr="Afbeelding met tekst&#10;&#10;Automatisch gegenereerde beschrijving">
            <a:extLst>
              <a:ext uri="{FF2B5EF4-FFF2-40B4-BE49-F238E27FC236}">
                <a16:creationId xmlns:a16="http://schemas.microsoft.com/office/drawing/2014/main" id="{6D9C4264-2A10-6EB2-BA91-D57467B71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90"/>
            <a:ext cx="8394970" cy="2593327"/>
          </a:xfrm>
          <a:prstGeom prst="rect">
            <a:avLst/>
          </a:prstGeom>
        </p:spPr>
      </p:pic>
      <p:pic>
        <p:nvPicPr>
          <p:cNvPr id="9" name="Afbeelding 8" descr="Afbeelding met persoon, overdekt, muur, vrouw&#10;&#10;Automatisch gegenereerde beschrijving">
            <a:extLst>
              <a:ext uri="{FF2B5EF4-FFF2-40B4-BE49-F238E27FC236}">
                <a16:creationId xmlns:a16="http://schemas.microsoft.com/office/drawing/2014/main" id="{D68CD448-4115-29E9-AF55-C73846EDC188}"/>
              </a:ext>
            </a:extLst>
          </p:cNvPr>
          <p:cNvPicPr>
            <a:picLocks noChangeAspect="1"/>
          </p:cNvPicPr>
          <p:nvPr/>
        </p:nvPicPr>
        <p:blipFill rotWithShape="1">
          <a:blip r:embed="rId3">
            <a:extLst>
              <a:ext uri="{28A0092B-C50C-407E-A947-70E740481C1C}">
                <a14:useLocalDpi xmlns:a14="http://schemas.microsoft.com/office/drawing/2010/main" val="0"/>
              </a:ext>
            </a:extLst>
          </a:blip>
          <a:srcRect l="2105" r="31137"/>
          <a:stretch/>
        </p:blipFill>
        <p:spPr>
          <a:xfrm>
            <a:off x="8566556" y="2605617"/>
            <a:ext cx="4256753" cy="4252383"/>
          </a:xfrm>
          <a:prstGeom prst="rect">
            <a:avLst/>
          </a:prstGeom>
        </p:spPr>
      </p:pic>
      <p:sp>
        <p:nvSpPr>
          <p:cNvPr id="10" name="Tekstvak 9">
            <a:extLst>
              <a:ext uri="{FF2B5EF4-FFF2-40B4-BE49-F238E27FC236}">
                <a16:creationId xmlns:a16="http://schemas.microsoft.com/office/drawing/2014/main" id="{674128AA-BA7F-63EE-6278-D9ECFBA6264F}"/>
              </a:ext>
            </a:extLst>
          </p:cNvPr>
          <p:cNvSpPr txBox="1"/>
          <p:nvPr/>
        </p:nvSpPr>
        <p:spPr>
          <a:xfrm>
            <a:off x="8625560" y="428017"/>
            <a:ext cx="33592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rPr>
              <a:t>ONDERWERP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rPr>
              <a:t>DATUM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rPr>
              <a:t>NAAM PRESENTATOR</a:t>
            </a:r>
          </a:p>
        </p:txBody>
      </p:sp>
    </p:spTree>
    <p:extLst>
      <p:ext uri="{BB962C8B-B14F-4D97-AF65-F5344CB8AC3E}">
        <p14:creationId xmlns:p14="http://schemas.microsoft.com/office/powerpoint/2010/main" val="202814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6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pic>
        <p:nvPicPr>
          <p:cNvPr id="13" name="Content Placeholder 12">
            <a:extLst>
              <a:ext uri="{FF2B5EF4-FFF2-40B4-BE49-F238E27FC236}">
                <a16:creationId xmlns:a16="http://schemas.microsoft.com/office/drawing/2014/main" id="{C6CD883E-0567-A89A-3A24-482204CF9A5D}"/>
              </a:ext>
            </a:extLst>
          </p:cNvPr>
          <p:cNvPicPr>
            <a:picLocks noGrp="1" noChangeAspect="1"/>
          </p:cNvPicPr>
          <p:nvPr>
            <p:ph idx="1"/>
          </p:nvPr>
        </p:nvPicPr>
        <p:blipFill>
          <a:blip r:embed="rId4"/>
          <a:stretch>
            <a:fillRect/>
          </a:stretch>
        </p:blipFill>
        <p:spPr>
          <a:xfrm>
            <a:off x="7805812" y="804864"/>
            <a:ext cx="2676376" cy="4352921"/>
          </a:xfrm>
        </p:spPr>
      </p:pic>
      <p:sp>
        <p:nvSpPr>
          <p:cNvPr id="2" name="Tijdelijke aanduiding voor datum 3">
            <a:extLst>
              <a:ext uri="{FF2B5EF4-FFF2-40B4-BE49-F238E27FC236}">
                <a16:creationId xmlns:a16="http://schemas.microsoft.com/office/drawing/2014/main" id="{77320006-29FB-E980-018D-5A9A3A0657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169586BE-546D-FBC7-6A5B-C78458E82D8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1B4959B0-BEAB-DDA3-1A63-E5CC20FD7816}"/>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828E331C-0923-BC31-E9BE-1A00D4DFDB53}"/>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Werkvorm/oefening/opdracht</a:t>
            </a:r>
          </a:p>
        </p:txBody>
      </p:sp>
      <p:sp>
        <p:nvSpPr>
          <p:cNvPr id="9" name="Tijdelijke aanduiding voor tekst 3">
            <a:extLst>
              <a:ext uri="{FF2B5EF4-FFF2-40B4-BE49-F238E27FC236}">
                <a16:creationId xmlns:a16="http://schemas.microsoft.com/office/drawing/2014/main" id="{857DEC2C-C606-F3C7-E049-580DC5264E72}"/>
              </a:ext>
            </a:extLst>
          </p:cNvPr>
          <p:cNvSpPr txBox="1">
            <a:spLocks/>
          </p:cNvSpPr>
          <p:nvPr/>
        </p:nvSpPr>
        <p:spPr>
          <a:xfrm>
            <a:off x="839789" y="2057400"/>
            <a:ext cx="52562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Video experts Jacqueline Meurs en Yvonne Engels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Drietallen: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Bekijk 2 casus. Ga met elkaar in discussie wat vervolgstappen zijn in deze casus. Wat wil je naar welke collega’s communiceren over deze </a:t>
            </a:r>
            <a:r>
              <a:rPr kumimoji="0" lang="nl-NL" sz="1400" b="0" i="0" u="none" strike="noStrike" kern="1200" cap="none" spc="0" normalizeH="0" baseline="0" noProof="0" dirty="0" err="1">
                <a:ln>
                  <a:noFill/>
                </a:ln>
                <a:solidFill>
                  <a:srgbClr val="FFFFFF"/>
                </a:solidFill>
                <a:effectLst/>
                <a:uLnTx/>
                <a:uFillTx/>
                <a:latin typeface="Calibri" panose="020F0502020204030204"/>
                <a:ea typeface="+mn-ea"/>
                <a:cs typeface="+mn-cs"/>
              </a:rPr>
              <a:t>patient</a:t>
            </a: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Schrijf je antwoorden op grote post-its en hang het op de muur</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Bekijk antwoorden van andere groepen en teken een zonnetje bij het antwoorden die jij het beste vindt. Dus 1 zon per casus mag je tekenen.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Docent bespreek de opdracht na </a:t>
            </a:r>
          </a:p>
        </p:txBody>
      </p:sp>
    </p:spTree>
    <p:extLst>
      <p:ext uri="{BB962C8B-B14F-4D97-AF65-F5344CB8AC3E}">
        <p14:creationId xmlns:p14="http://schemas.microsoft.com/office/powerpoint/2010/main" val="247935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77EF7D03-C018-ED35-0850-4DE4A5E21497}"/>
              </a:ext>
            </a:extLst>
          </p:cNvPr>
          <p:cNvSpPr/>
          <p:nvPr/>
        </p:nvSpPr>
        <p:spPr>
          <a:xfrm>
            <a:off x="8153400" y="3015576"/>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4" name="Tijdelijke aanduiding voor datum 3">
            <a:extLst>
              <a:ext uri="{FF2B5EF4-FFF2-40B4-BE49-F238E27FC236}">
                <a16:creationId xmlns:a16="http://schemas.microsoft.com/office/drawing/2014/main" id="{9CB8ED40-E51F-7DB0-B227-F0BBB456477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44E61171-4C08-DE11-A592-3E6D9C5B70CF}"/>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8ED23939-9172-AE73-3F4C-CCF51B06F9AB}"/>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7" name="Titel 1">
            <a:extLst>
              <a:ext uri="{FF2B5EF4-FFF2-40B4-BE49-F238E27FC236}">
                <a16:creationId xmlns:a16="http://schemas.microsoft.com/office/drawing/2014/main" id="{DA324459-033B-5056-DAA3-4B958742E1F1}"/>
              </a:ext>
            </a:extLst>
          </p:cNvPr>
          <p:cNvSpPr txBox="1">
            <a:spLocks/>
          </p:cNvSpPr>
          <p:nvPr/>
        </p:nvSpPr>
        <p:spPr>
          <a:xfrm>
            <a:off x="838200" y="365125"/>
            <a:ext cx="4957763"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D4049"/>
                </a:solidFill>
                <a:effectLst/>
                <a:uLnTx/>
                <a:uFillTx/>
                <a:latin typeface="Calibri" panose="020F0502020204030204"/>
                <a:ea typeface="+mj-ea"/>
                <a:cs typeface="+mj-cs"/>
              </a:rPr>
              <a:t>Afsluiting</a:t>
            </a:r>
          </a:p>
        </p:txBody>
      </p:sp>
      <p:sp>
        <p:nvSpPr>
          <p:cNvPr id="8" name="Tijdelijke aanduiding voor tekst 3">
            <a:extLst>
              <a:ext uri="{FF2B5EF4-FFF2-40B4-BE49-F238E27FC236}">
                <a16:creationId xmlns:a16="http://schemas.microsoft.com/office/drawing/2014/main" id="{3C548FA0-A701-3642-A7F4-8CFCDFA247C3}"/>
              </a:ext>
            </a:extLst>
          </p:cNvPr>
          <p:cNvSpPr txBox="1">
            <a:spLocks/>
          </p:cNvSpPr>
          <p:nvPr/>
        </p:nvSpPr>
        <p:spPr>
          <a:xfrm>
            <a:off x="839788" y="2057400"/>
            <a:ext cx="548619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srgbClr val="0D4049"/>
                </a:solidFill>
                <a:effectLst/>
                <a:uLnTx/>
                <a:uFillTx/>
                <a:latin typeface="Calibri" panose="020F0502020204030204"/>
                <a:ea typeface="+mn-ea"/>
                <a:cs typeface="+mn-cs"/>
              </a:rPr>
              <a:t>Wat neem je mee?</a:t>
            </a:r>
          </a:p>
        </p:txBody>
      </p:sp>
      <p:grpSp>
        <p:nvGrpSpPr>
          <p:cNvPr id="12" name="Groep 11">
            <a:extLst>
              <a:ext uri="{FF2B5EF4-FFF2-40B4-BE49-F238E27FC236}">
                <a16:creationId xmlns:a16="http://schemas.microsoft.com/office/drawing/2014/main" id="{EE905387-1237-0194-0C12-DC6053647353}"/>
              </a:ext>
            </a:extLst>
          </p:cNvPr>
          <p:cNvGrpSpPr/>
          <p:nvPr/>
        </p:nvGrpSpPr>
        <p:grpSpPr>
          <a:xfrm>
            <a:off x="8386865" y="4894606"/>
            <a:ext cx="3300738" cy="407325"/>
            <a:chOff x="7315200" y="1762298"/>
            <a:chExt cx="1471354" cy="407324"/>
          </a:xfrm>
        </p:grpSpPr>
        <p:sp>
          <p:nvSpPr>
            <p:cNvPr id="13" name="Afgeronde rechthoek 12">
              <a:extLst>
                <a:ext uri="{FF2B5EF4-FFF2-40B4-BE49-F238E27FC236}">
                  <a16:creationId xmlns:a16="http://schemas.microsoft.com/office/drawing/2014/main" id="{768AD163-D304-B5D3-CF40-505A5ADAEF34}"/>
                </a:ext>
              </a:extLst>
            </p:cNvPr>
            <p:cNvSpPr/>
            <p:nvPr/>
          </p:nvSpPr>
          <p:spPr>
            <a:xfrm>
              <a:off x="7315200" y="1775720"/>
              <a:ext cx="1471353" cy="39390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sp>
          <p:nvSpPr>
            <p:cNvPr id="14" name="Titel 1">
              <a:extLst>
                <a:ext uri="{FF2B5EF4-FFF2-40B4-BE49-F238E27FC236}">
                  <a16:creationId xmlns:a16="http://schemas.microsoft.com/office/drawing/2014/main" id="{4317BF88-090A-1051-068D-A4BCB8529CFF}"/>
                </a:ext>
              </a:extLst>
            </p:cNvPr>
            <p:cNvSpPr txBox="1">
              <a:spLocks/>
            </p:cNvSpPr>
            <p:nvPr/>
          </p:nvSpPr>
          <p:spPr>
            <a:xfrm>
              <a:off x="7315200" y="1762298"/>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j-ea"/>
                  <a:cs typeface="+mj-cs"/>
                </a:rPr>
                <a:t>Klik hier voor meer informatie</a:t>
              </a:r>
            </a:p>
          </p:txBody>
        </p:sp>
      </p:grpSp>
      <p:sp>
        <p:nvSpPr>
          <p:cNvPr id="18" name="Tekstvak 17">
            <a:extLst>
              <a:ext uri="{FF2B5EF4-FFF2-40B4-BE49-F238E27FC236}">
                <a16:creationId xmlns:a16="http://schemas.microsoft.com/office/drawing/2014/main" id="{B20958F4-1CE5-FFCD-C50A-4775DEA3AB54}"/>
              </a:ext>
            </a:extLst>
          </p:cNvPr>
          <p:cNvSpPr txBox="1"/>
          <p:nvPr/>
        </p:nvSpPr>
        <p:spPr>
          <a:xfrm>
            <a:off x="8289589" y="3156917"/>
            <a:ext cx="35117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Call </a:t>
            </a:r>
            <a:r>
              <a:rPr kumimoji="0" lang="nl-NL" sz="1800" b="1" i="0" u="none" strike="noStrike" kern="1200" cap="none" spc="0" normalizeH="0" baseline="0" noProof="0" dirty="0" err="1">
                <a:ln>
                  <a:noFill/>
                </a:ln>
                <a:solidFill>
                  <a:srgbClr val="FFFFFF"/>
                </a:solidFill>
                <a:effectLst/>
                <a:uLnTx/>
                <a:uFillTx/>
                <a:latin typeface="Calibri" panose="020F0502020204030204"/>
                <a:ea typeface="+mn-ea"/>
                <a:cs typeface="+mn-cs"/>
              </a:rPr>
              <a:t>to</a:t>
            </a: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 action tekstje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hthoek 19">
            <a:extLst>
              <a:ext uri="{FF2B5EF4-FFF2-40B4-BE49-F238E27FC236}">
                <a16:creationId xmlns:a16="http://schemas.microsoft.com/office/drawing/2014/main" id="{F72A8377-5D68-3735-162A-116FD90C7F20}"/>
              </a:ext>
            </a:extLst>
          </p:cNvPr>
          <p:cNvSpPr/>
          <p:nvPr/>
        </p:nvSpPr>
        <p:spPr>
          <a:xfrm>
            <a:off x="8153400" y="278463"/>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grpSp>
        <p:nvGrpSpPr>
          <p:cNvPr id="21" name="Groep 20">
            <a:extLst>
              <a:ext uri="{FF2B5EF4-FFF2-40B4-BE49-F238E27FC236}">
                <a16:creationId xmlns:a16="http://schemas.microsoft.com/office/drawing/2014/main" id="{8E961456-5F04-8D4C-F00F-32D6D9200066}"/>
              </a:ext>
            </a:extLst>
          </p:cNvPr>
          <p:cNvGrpSpPr/>
          <p:nvPr/>
        </p:nvGrpSpPr>
        <p:grpSpPr>
          <a:xfrm>
            <a:off x="8386865" y="2157493"/>
            <a:ext cx="3300738" cy="407325"/>
            <a:chOff x="7315200" y="1762298"/>
            <a:chExt cx="1471354" cy="407324"/>
          </a:xfrm>
        </p:grpSpPr>
        <p:sp>
          <p:nvSpPr>
            <p:cNvPr id="22" name="Afgeronde rechthoek 21">
              <a:extLst>
                <a:ext uri="{FF2B5EF4-FFF2-40B4-BE49-F238E27FC236}">
                  <a16:creationId xmlns:a16="http://schemas.microsoft.com/office/drawing/2014/main" id="{5D3888FB-3268-349E-B524-79E5D5C5A856}"/>
                </a:ext>
              </a:extLst>
            </p:cNvPr>
            <p:cNvSpPr/>
            <p:nvPr/>
          </p:nvSpPr>
          <p:spPr>
            <a:xfrm>
              <a:off x="7315200" y="1775720"/>
              <a:ext cx="1471353" cy="3939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sp>
          <p:nvSpPr>
            <p:cNvPr id="23" name="Titel 1">
              <a:extLst>
                <a:ext uri="{FF2B5EF4-FFF2-40B4-BE49-F238E27FC236}">
                  <a16:creationId xmlns:a16="http://schemas.microsoft.com/office/drawing/2014/main" id="{2D54D5D9-0971-22F7-76CD-591D6EFD63BF}"/>
                </a:ext>
              </a:extLst>
            </p:cNvPr>
            <p:cNvSpPr txBox="1">
              <a:spLocks/>
            </p:cNvSpPr>
            <p:nvPr/>
          </p:nvSpPr>
          <p:spPr>
            <a:xfrm>
              <a:off x="7315200" y="1762298"/>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j-ea"/>
                  <a:cs typeface="+mj-cs"/>
                </a:rPr>
                <a:t>Klik hier voor meer informatie</a:t>
              </a:r>
            </a:p>
          </p:txBody>
        </p:sp>
      </p:grpSp>
      <p:sp>
        <p:nvSpPr>
          <p:cNvPr id="24" name="Tekstvak 23">
            <a:extLst>
              <a:ext uri="{FF2B5EF4-FFF2-40B4-BE49-F238E27FC236}">
                <a16:creationId xmlns:a16="http://schemas.microsoft.com/office/drawing/2014/main" id="{CCE2FD2A-0F01-D4D3-72E0-6FA363177C22}"/>
              </a:ext>
            </a:extLst>
          </p:cNvPr>
          <p:cNvSpPr txBox="1"/>
          <p:nvPr/>
        </p:nvSpPr>
        <p:spPr>
          <a:xfrm>
            <a:off x="8289589" y="419804"/>
            <a:ext cx="35117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Call </a:t>
            </a:r>
            <a:r>
              <a:rPr kumimoji="0" lang="nl-NL" sz="1800" b="1" i="0" u="none" strike="noStrike" kern="1200" cap="none" spc="0" normalizeH="0" baseline="0" noProof="0" dirty="0" err="1">
                <a:ln>
                  <a:noFill/>
                </a:ln>
                <a:solidFill>
                  <a:srgbClr val="FFFFFF"/>
                </a:solidFill>
                <a:effectLst/>
                <a:uLnTx/>
                <a:uFillTx/>
                <a:latin typeface="Calibri" panose="020F0502020204030204"/>
                <a:ea typeface="+mn-ea"/>
                <a:cs typeface="+mn-cs"/>
              </a:rPr>
              <a:t>to</a:t>
            </a:r>
            <a:r>
              <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rPr>
              <a:t> action tekstje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46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7C0D98B0-ECD0-7BC3-19A4-AAB578803141}"/>
              </a:ext>
            </a:extLst>
          </p:cNvPr>
          <p:cNvSpPr/>
          <p:nvPr/>
        </p:nvSpPr>
        <p:spPr>
          <a:xfrm>
            <a:off x="0" y="3429001"/>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pic>
        <p:nvPicPr>
          <p:cNvPr id="10" name="Afbeelding 9" descr="Afbeelding met tekst&#10;&#10;Automatisch gegenereerde beschrijving">
            <a:extLst>
              <a:ext uri="{FF2B5EF4-FFF2-40B4-BE49-F238E27FC236}">
                <a16:creationId xmlns:a16="http://schemas.microsoft.com/office/drawing/2014/main" id="{66B171FA-BABE-C04B-81EE-495B25A93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608842"/>
            <a:ext cx="7772400" cy="2401006"/>
          </a:xfrm>
          <a:prstGeom prst="rect">
            <a:avLst/>
          </a:prstGeom>
        </p:spPr>
      </p:pic>
      <p:sp>
        <p:nvSpPr>
          <p:cNvPr id="3" name="Tijdelijke aanduiding voor inhoud 2">
            <a:extLst>
              <a:ext uri="{FF2B5EF4-FFF2-40B4-BE49-F238E27FC236}">
                <a16:creationId xmlns:a16="http://schemas.microsoft.com/office/drawing/2014/main" id="{24229D3E-CD0A-80B0-57A9-9143C65D5AAC}"/>
              </a:ext>
            </a:extLst>
          </p:cNvPr>
          <p:cNvSpPr>
            <a:spLocks noGrp="1"/>
          </p:cNvSpPr>
          <p:nvPr>
            <p:ph type="body" idx="4294967295"/>
          </p:nvPr>
        </p:nvSpPr>
        <p:spPr>
          <a:xfrm>
            <a:off x="2534435" y="4095344"/>
            <a:ext cx="6973495" cy="2546523"/>
          </a:xfrm>
          <a:prstGeom prst="rect">
            <a:avLst/>
          </a:prstGeom>
        </p:spPr>
        <p:txBody>
          <a:bodyPr/>
          <a:lstStyle/>
          <a:p>
            <a:pPr marL="0" indent="0">
              <a:buNone/>
            </a:pPr>
            <a:r>
              <a:rPr lang="nl-NL" dirty="0">
                <a:solidFill>
                  <a:schemeClr val="bg2"/>
                </a:solidFill>
              </a:rPr>
              <a:t>NAAM PRESENTATOR</a:t>
            </a:r>
          </a:p>
          <a:p>
            <a:pPr marL="0" indent="0">
              <a:buNone/>
            </a:pPr>
            <a:br>
              <a:rPr lang="nl-NL" dirty="0">
                <a:solidFill>
                  <a:schemeClr val="bg2"/>
                </a:solidFill>
              </a:rPr>
            </a:br>
            <a:endParaRPr lang="nl-NL" dirty="0">
              <a:solidFill>
                <a:schemeClr val="bg2"/>
              </a:solidFill>
            </a:endParaRPr>
          </a:p>
          <a:p>
            <a:pPr marL="0" indent="0">
              <a:buNone/>
            </a:pPr>
            <a:r>
              <a:rPr lang="nl-NL" dirty="0">
                <a:hlinkClick r:id="rId3"/>
              </a:rPr>
              <a:t>https://scholingpalliatievezorg.nl</a:t>
            </a:r>
            <a:endParaRPr lang="nl-NL" dirty="0"/>
          </a:p>
          <a:p>
            <a:pPr marL="0" indent="0">
              <a:buNone/>
            </a:pPr>
            <a:r>
              <a:rPr lang="nl-NL" dirty="0">
                <a:hlinkClick r:id="rId4"/>
              </a:rPr>
              <a:t>scholingpz@amsterdamumc.nl</a:t>
            </a:r>
            <a:endParaRPr lang="nl-NL" dirty="0"/>
          </a:p>
          <a:p>
            <a:pPr marL="0" indent="0">
              <a:buNone/>
            </a:pPr>
            <a:endParaRPr lang="nl-NL" dirty="0"/>
          </a:p>
        </p:txBody>
      </p:sp>
    </p:spTree>
    <p:extLst>
      <p:ext uri="{BB962C8B-B14F-4D97-AF65-F5344CB8AC3E}">
        <p14:creationId xmlns:p14="http://schemas.microsoft.com/office/powerpoint/2010/main" val="195559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4967A07-A4DF-FBCB-F7E6-F086C5D7F665}"/>
              </a:ext>
            </a:extLst>
          </p:cNvPr>
          <p:cNvSpPr/>
          <p:nvPr/>
        </p:nvSpPr>
        <p:spPr>
          <a:xfrm>
            <a:off x="0" y="2605617"/>
            <a:ext cx="12192000" cy="42523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44CF65F-8782-35A1-567A-D4BCF6C15073}"/>
              </a:ext>
            </a:extLst>
          </p:cNvPr>
          <p:cNvSpPr>
            <a:spLocks noGrp="1"/>
          </p:cNvSpPr>
          <p:nvPr>
            <p:ph type="title"/>
          </p:nvPr>
        </p:nvSpPr>
        <p:spPr>
          <a:xfrm>
            <a:off x="284748" y="2926821"/>
            <a:ext cx="8110222" cy="3726898"/>
          </a:xfrm>
        </p:spPr>
        <p:txBody>
          <a:bodyPr/>
          <a:lstStyle/>
          <a:p>
            <a:r>
              <a:rPr lang="nl-NL" b="1" dirty="0">
                <a:solidFill>
                  <a:schemeClr val="bg2"/>
                </a:solidFill>
                <a:latin typeface="+mn-lt"/>
              </a:rPr>
              <a:t>Samenwerken</a:t>
            </a:r>
          </a:p>
        </p:txBody>
      </p:sp>
      <p:pic>
        <p:nvPicPr>
          <p:cNvPr id="5" name="Afbeelding 4" descr="Afbeelding met tekst&#10;&#10;Automatisch gegenereerde beschrijving">
            <a:extLst>
              <a:ext uri="{FF2B5EF4-FFF2-40B4-BE49-F238E27FC236}">
                <a16:creationId xmlns:a16="http://schemas.microsoft.com/office/drawing/2014/main" id="{6D9C4264-2A10-6EB2-BA91-D57467B71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90"/>
            <a:ext cx="8394970" cy="2593327"/>
          </a:xfrm>
          <a:prstGeom prst="rect">
            <a:avLst/>
          </a:prstGeom>
        </p:spPr>
      </p:pic>
      <p:pic>
        <p:nvPicPr>
          <p:cNvPr id="9" name="Afbeelding 8" descr="Afbeelding met persoon, overdekt, muur, vrouw&#10;&#10;Automatisch gegenereerde beschrijving">
            <a:extLst>
              <a:ext uri="{FF2B5EF4-FFF2-40B4-BE49-F238E27FC236}">
                <a16:creationId xmlns:a16="http://schemas.microsoft.com/office/drawing/2014/main" id="{D68CD448-4115-29E9-AF55-C73846EDC188}"/>
              </a:ext>
            </a:extLst>
          </p:cNvPr>
          <p:cNvPicPr>
            <a:picLocks noChangeAspect="1"/>
          </p:cNvPicPr>
          <p:nvPr/>
        </p:nvPicPr>
        <p:blipFill rotWithShape="1">
          <a:blip r:embed="rId3">
            <a:extLst>
              <a:ext uri="{28A0092B-C50C-407E-A947-70E740481C1C}">
                <a14:useLocalDpi xmlns:a14="http://schemas.microsoft.com/office/drawing/2010/main" val="0"/>
              </a:ext>
            </a:extLst>
          </a:blip>
          <a:srcRect l="2105" r="31137"/>
          <a:stretch/>
        </p:blipFill>
        <p:spPr>
          <a:xfrm>
            <a:off x="8566556" y="2605617"/>
            <a:ext cx="4256753" cy="4252383"/>
          </a:xfrm>
          <a:prstGeom prst="rect">
            <a:avLst/>
          </a:prstGeom>
        </p:spPr>
      </p:pic>
      <p:sp>
        <p:nvSpPr>
          <p:cNvPr id="10" name="Tekstvak 9">
            <a:extLst>
              <a:ext uri="{FF2B5EF4-FFF2-40B4-BE49-F238E27FC236}">
                <a16:creationId xmlns:a16="http://schemas.microsoft.com/office/drawing/2014/main" id="{674128AA-BA7F-63EE-6278-D9ECFBA6264F}"/>
              </a:ext>
            </a:extLst>
          </p:cNvPr>
          <p:cNvSpPr txBox="1"/>
          <p:nvPr/>
        </p:nvSpPr>
        <p:spPr>
          <a:xfrm>
            <a:off x="8625560" y="428017"/>
            <a:ext cx="3359285" cy="1477328"/>
          </a:xfrm>
          <a:prstGeom prst="rect">
            <a:avLst/>
          </a:prstGeom>
          <a:noFill/>
        </p:spPr>
        <p:txBody>
          <a:bodyPr wrap="square" rtlCol="0">
            <a:spAutoFit/>
          </a:bodyPr>
          <a:lstStyle/>
          <a:p>
            <a:r>
              <a:rPr lang="nl-NL" dirty="0"/>
              <a:t>ONDERWERP</a:t>
            </a:r>
          </a:p>
          <a:p>
            <a:endParaRPr lang="nl-NL" dirty="0"/>
          </a:p>
          <a:p>
            <a:r>
              <a:rPr lang="nl-NL" dirty="0"/>
              <a:t>DATUM</a:t>
            </a:r>
          </a:p>
          <a:p>
            <a:endParaRPr lang="nl-NL" dirty="0"/>
          </a:p>
          <a:p>
            <a:r>
              <a:rPr lang="nl-NL" dirty="0"/>
              <a:t>NAAM PRESENTATOR</a:t>
            </a:r>
          </a:p>
        </p:txBody>
      </p:sp>
    </p:spTree>
    <p:extLst>
      <p:ext uri="{BB962C8B-B14F-4D97-AF65-F5344CB8AC3E}">
        <p14:creationId xmlns:p14="http://schemas.microsoft.com/office/powerpoint/2010/main" val="215079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16" name="Tijdelijke aanduiding voor datum 3">
            <a:extLst>
              <a:ext uri="{FF2B5EF4-FFF2-40B4-BE49-F238E27FC236}">
                <a16:creationId xmlns:a16="http://schemas.microsoft.com/office/drawing/2014/main" id="{963032C0-37B3-98AD-C263-D6521707E0F0}"/>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17" name="Tijdelijke aanduiding voor voettekst 4">
            <a:extLst>
              <a:ext uri="{FF2B5EF4-FFF2-40B4-BE49-F238E27FC236}">
                <a16:creationId xmlns:a16="http://schemas.microsoft.com/office/drawing/2014/main" id="{27DE7213-0334-44F4-CF9D-6A1861F1B551}"/>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18" name="Tijdelijke aanduiding voor dianummer 5">
            <a:extLst>
              <a:ext uri="{FF2B5EF4-FFF2-40B4-BE49-F238E27FC236}">
                <a16:creationId xmlns:a16="http://schemas.microsoft.com/office/drawing/2014/main" id="{F88B21EE-27BE-61C7-7ED4-DAAF91CF17DE}"/>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14</a:t>
            </a:fld>
            <a:endParaRPr lang="nl-NL"/>
          </a:p>
        </p:txBody>
      </p:sp>
      <p:sp>
        <p:nvSpPr>
          <p:cNvPr id="19" name="Titel 1">
            <a:extLst>
              <a:ext uri="{FF2B5EF4-FFF2-40B4-BE49-F238E27FC236}">
                <a16:creationId xmlns:a16="http://schemas.microsoft.com/office/drawing/2014/main" id="{51677FC0-0F39-F8CE-4610-B09530BCA267}"/>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Leerdoelen</a:t>
            </a:r>
          </a:p>
        </p:txBody>
      </p:sp>
      <p:sp>
        <p:nvSpPr>
          <p:cNvPr id="20" name="Tijdelijke aanduiding voor tekst 3">
            <a:extLst>
              <a:ext uri="{FF2B5EF4-FFF2-40B4-BE49-F238E27FC236}">
                <a16:creationId xmlns:a16="http://schemas.microsoft.com/office/drawing/2014/main" id="{3CAABF68-CE1B-574C-7451-237B499FBA3A}"/>
              </a:ext>
            </a:extLst>
          </p:cNvPr>
          <p:cNvSpPr txBox="1">
            <a:spLocks/>
          </p:cNvSpPr>
          <p:nvPr/>
        </p:nvSpPr>
        <p:spPr>
          <a:xfrm>
            <a:off x="839789" y="2057400"/>
            <a:ext cx="9615850"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Is alert op moreel ethische dilemma's in de palliatieve fase en kan deze ter sprake brengen met andere zorgverleners en kan hierop acteren;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Werkt samen met zorgverleners van verschillende disciplines en professies, de patiënt en naasten bij palliatieve zorg; </a:t>
            </a:r>
          </a:p>
          <a:p>
            <a:pPr algn="l" rtl="0" fontAlgn="base">
              <a:buFont typeface="Arial" panose="020B0604020202020204" pitchFamily="34" charset="0"/>
              <a:buChar char="•"/>
            </a:pPr>
            <a:r>
              <a:rPr lang="nl-NL" sz="1800" b="0" i="0" dirty="0">
                <a:solidFill>
                  <a:srgbClr val="000000"/>
                </a:solidFill>
                <a:effectLst/>
                <a:latin typeface="Gill Sans MT" panose="020B0502020104020203" pitchFamily="34" charset="0"/>
              </a:rPr>
              <a:t>Kan aan de patiënt netwerkzorg (continuïteit, overdracht, doorverwijzen) bieden; </a:t>
            </a:r>
          </a:p>
        </p:txBody>
      </p:sp>
    </p:spTree>
    <p:extLst>
      <p:ext uri="{BB962C8B-B14F-4D97-AF65-F5344CB8AC3E}">
        <p14:creationId xmlns:p14="http://schemas.microsoft.com/office/powerpoint/2010/main" val="128942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E74F830-FE7A-2033-6E45-35DD7186D341}"/>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descr="Afbeelding met tekst&#10;&#10;Automatisch gegenereerde beschrijving">
            <a:extLst>
              <a:ext uri="{FF2B5EF4-FFF2-40B4-BE49-F238E27FC236}">
                <a16:creationId xmlns:a16="http://schemas.microsoft.com/office/drawing/2014/main" id="{4A43E7AE-FCF1-2251-4476-F99505291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3" name="Tijdelijke aanduiding voor datum 3">
            <a:extLst>
              <a:ext uri="{FF2B5EF4-FFF2-40B4-BE49-F238E27FC236}">
                <a16:creationId xmlns:a16="http://schemas.microsoft.com/office/drawing/2014/main" id="{81385E24-D989-6089-305C-B466B359890C}"/>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14" name="Tijdelijke aanduiding voor voettekst 4">
            <a:extLst>
              <a:ext uri="{FF2B5EF4-FFF2-40B4-BE49-F238E27FC236}">
                <a16:creationId xmlns:a16="http://schemas.microsoft.com/office/drawing/2014/main" id="{9A02DC59-FC52-F4F7-8342-9C3C798B7368}"/>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15" name="Tijdelijke aanduiding voor dianummer 5">
            <a:extLst>
              <a:ext uri="{FF2B5EF4-FFF2-40B4-BE49-F238E27FC236}">
                <a16:creationId xmlns:a16="http://schemas.microsoft.com/office/drawing/2014/main" id="{5EC750D1-0189-D7A7-B10C-9CA7FFA0779C}"/>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15</a:t>
            </a:fld>
            <a:endParaRPr lang="nl-NL"/>
          </a:p>
        </p:txBody>
      </p:sp>
      <p:sp>
        <p:nvSpPr>
          <p:cNvPr id="19" name="Titel 1">
            <a:extLst>
              <a:ext uri="{FF2B5EF4-FFF2-40B4-BE49-F238E27FC236}">
                <a16:creationId xmlns:a16="http://schemas.microsoft.com/office/drawing/2014/main" id="{87A3DC94-33D2-9622-0210-EDFA1088F1EF}"/>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solidFill>
                  <a:schemeClr val="bg2"/>
                </a:solidFill>
                <a:latin typeface="+mn-lt"/>
              </a:rPr>
              <a:t>Voorstellen</a:t>
            </a:r>
          </a:p>
          <a:p>
            <a:pPr algn="ctr"/>
            <a:endParaRPr lang="nl-NL" b="1" dirty="0">
              <a:solidFill>
                <a:schemeClr val="bg2"/>
              </a:solidFill>
              <a:latin typeface="+mn-lt"/>
            </a:endParaRPr>
          </a:p>
          <a:p>
            <a:pPr algn="ctr"/>
            <a:r>
              <a:rPr lang="nl-NL" sz="2800" b="1" dirty="0">
                <a:solidFill>
                  <a:schemeClr val="bg2"/>
                </a:solidFill>
                <a:latin typeface="+mn-lt"/>
              </a:rPr>
              <a:t>Maak kort kennis met iemand vanuit een andere discipline (2 min). </a:t>
            </a:r>
          </a:p>
          <a:p>
            <a:pPr algn="ctr"/>
            <a:r>
              <a:rPr lang="nl-NL" sz="2800" b="1" dirty="0">
                <a:solidFill>
                  <a:schemeClr val="bg2"/>
                </a:solidFill>
                <a:latin typeface="+mn-lt"/>
              </a:rPr>
              <a:t>Stel daarna tijdens het plenaire rondje de ander voor.</a:t>
            </a:r>
          </a:p>
        </p:txBody>
      </p:sp>
    </p:spTree>
    <p:extLst>
      <p:ext uri="{BB962C8B-B14F-4D97-AF65-F5344CB8AC3E}">
        <p14:creationId xmlns:p14="http://schemas.microsoft.com/office/powerpoint/2010/main" val="151218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01E8B697-86D1-54C7-EC90-54BCEAF5491F}"/>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10;&#10;Automatisch gegenereerde beschrijving">
            <a:extLst>
              <a:ext uri="{FF2B5EF4-FFF2-40B4-BE49-F238E27FC236}">
                <a16:creationId xmlns:a16="http://schemas.microsoft.com/office/drawing/2014/main" id="{3F958D33-5B65-CC5D-A6FD-19F548EBD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892365B0-4F89-F811-92D5-2B8AFC959EB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7" name="Tijdelijke aanduiding voor voettekst 4">
            <a:extLst>
              <a:ext uri="{FF2B5EF4-FFF2-40B4-BE49-F238E27FC236}">
                <a16:creationId xmlns:a16="http://schemas.microsoft.com/office/drawing/2014/main" id="{9F67C918-99C9-916A-EEF8-C6EAF0E1F68C}"/>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8" name="Tijdelijke aanduiding voor dianummer 5">
            <a:extLst>
              <a:ext uri="{FF2B5EF4-FFF2-40B4-BE49-F238E27FC236}">
                <a16:creationId xmlns:a16="http://schemas.microsoft.com/office/drawing/2014/main" id="{F2908F80-5056-B871-B131-97B9E7E8B475}"/>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16</a:t>
            </a:fld>
            <a:endParaRPr lang="nl-NL"/>
          </a:p>
        </p:txBody>
      </p:sp>
      <p:sp>
        <p:nvSpPr>
          <p:cNvPr id="11" name="Titel 1">
            <a:extLst>
              <a:ext uri="{FF2B5EF4-FFF2-40B4-BE49-F238E27FC236}">
                <a16:creationId xmlns:a16="http://schemas.microsoft.com/office/drawing/2014/main" id="{44B3F236-3F12-1E91-15BE-7A740B1A4B32}"/>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solidFill>
                  <a:schemeClr val="bg2"/>
                </a:solidFill>
                <a:latin typeface="+mn-lt"/>
              </a:rPr>
              <a:t>MDO deel 1</a:t>
            </a:r>
          </a:p>
        </p:txBody>
      </p:sp>
    </p:spTree>
    <p:extLst>
      <p:ext uri="{BB962C8B-B14F-4D97-AF65-F5344CB8AC3E}">
        <p14:creationId xmlns:p14="http://schemas.microsoft.com/office/powerpoint/2010/main" val="101108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84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8F58E1C7-D99B-AE0C-B2CC-DF1969B9D88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34431EF8-0766-A7E4-222A-B0F35F2C28BC}"/>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87215B51-4EBC-CA82-54E9-B92AFCA7AB98}"/>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17</a:t>
            </a:fld>
            <a:endParaRPr lang="nl-NL"/>
          </a:p>
        </p:txBody>
      </p:sp>
      <p:sp>
        <p:nvSpPr>
          <p:cNvPr id="8" name="Titel 1">
            <a:extLst>
              <a:ext uri="{FF2B5EF4-FFF2-40B4-BE49-F238E27FC236}">
                <a16:creationId xmlns:a16="http://schemas.microsoft.com/office/drawing/2014/main" id="{84DEFF48-75C5-B01F-D841-60A2A64C652C}"/>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Instructie</a:t>
            </a:r>
          </a:p>
        </p:txBody>
      </p:sp>
      <p:sp>
        <p:nvSpPr>
          <p:cNvPr id="9" name="Tijdelijke aanduiding voor tekst 3">
            <a:extLst>
              <a:ext uri="{FF2B5EF4-FFF2-40B4-BE49-F238E27FC236}">
                <a16:creationId xmlns:a16="http://schemas.microsoft.com/office/drawing/2014/main" id="{E8607968-D290-092E-A58B-DD1F25C8C4A4}"/>
              </a:ext>
            </a:extLst>
          </p:cNvPr>
          <p:cNvSpPr txBox="1">
            <a:spLocks/>
          </p:cNvSpPr>
          <p:nvPr/>
        </p:nvSpPr>
        <p:spPr>
          <a:xfrm>
            <a:off x="839788" y="2057400"/>
            <a:ext cx="105140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solidFill>
                  <a:schemeClr val="bg2"/>
                </a:solidFill>
              </a:rPr>
              <a:t>Gemengde groepen van 5 personen</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Groepen ontvangen rolbeschrijvingen en verdelen die onderling, je mag je eigen of een andere professionele rol kiezen (let op: op basis van titel verdelen en alleen degene die een specifieke rol gekregen heeft leest betreffende inhoud)</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Elke cursist krijgt een kaartje met hierop belangrijke informatie over de casus. Er staat basisinformatie op het kaartje die iedereen ter beschikking heeft. Daarnaast heeft elke rol zijn eigen bijdrage en voorkennis binnen het MDO. Deze informatie is voor iedere rol anders.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Op elk kaartje staat uitgewerkt welke rol de casus zal inbrengen en het MDO zal starten.</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Start het MDO </a:t>
            </a:r>
            <a:r>
              <a:rPr lang="nl-NL" dirty="0">
                <a:solidFill>
                  <a:schemeClr val="bg2"/>
                </a:solidFill>
                <a:sym typeface="Wingdings" panose="05000000000000000000" pitchFamily="2" charset="2"/>
              </a:rPr>
              <a:t></a:t>
            </a:r>
            <a:r>
              <a:rPr lang="nl-NL" dirty="0">
                <a:solidFill>
                  <a:schemeClr val="bg2"/>
                </a:solidFill>
              </a:rPr>
              <a:t> ’20 min de tijd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endParaRPr lang="nl-NL" dirty="0">
              <a:solidFill>
                <a:schemeClr val="bg2"/>
              </a:solidFill>
            </a:endParaRPr>
          </a:p>
        </p:txBody>
      </p:sp>
    </p:spTree>
    <p:extLst>
      <p:ext uri="{BB962C8B-B14F-4D97-AF65-F5344CB8AC3E}">
        <p14:creationId xmlns:p14="http://schemas.microsoft.com/office/powerpoint/2010/main" val="93482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84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8F58E1C7-D99B-AE0C-B2CC-DF1969B9D88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34431EF8-0766-A7E4-222A-B0F35F2C28BC}"/>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87215B51-4EBC-CA82-54E9-B92AFCA7AB98}"/>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18</a:t>
            </a:fld>
            <a:endParaRPr lang="nl-NL"/>
          </a:p>
        </p:txBody>
      </p:sp>
      <p:sp>
        <p:nvSpPr>
          <p:cNvPr id="8" name="Titel 1">
            <a:extLst>
              <a:ext uri="{FF2B5EF4-FFF2-40B4-BE49-F238E27FC236}">
                <a16:creationId xmlns:a16="http://schemas.microsoft.com/office/drawing/2014/main" id="{84DEFF48-75C5-B01F-D841-60A2A64C652C}"/>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Nabespreken in groepjes</a:t>
            </a:r>
          </a:p>
        </p:txBody>
      </p:sp>
      <p:sp>
        <p:nvSpPr>
          <p:cNvPr id="9" name="Tijdelijke aanduiding voor tekst 3">
            <a:extLst>
              <a:ext uri="{FF2B5EF4-FFF2-40B4-BE49-F238E27FC236}">
                <a16:creationId xmlns:a16="http://schemas.microsoft.com/office/drawing/2014/main" id="{E8607968-D290-092E-A58B-DD1F25C8C4A4}"/>
              </a:ext>
            </a:extLst>
          </p:cNvPr>
          <p:cNvSpPr txBox="1">
            <a:spLocks/>
          </p:cNvSpPr>
          <p:nvPr/>
        </p:nvSpPr>
        <p:spPr>
          <a:xfrm>
            <a:off x="839788" y="2057400"/>
            <a:ext cx="105140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Eerste ronde (‘5 min):  </a:t>
            </a:r>
          </a:p>
          <a:p>
            <a:pPr marL="285750" indent="-285750">
              <a:buFont typeface="Arial" panose="020B0604020202020204" pitchFamily="34" charset="0"/>
              <a:buChar char="•"/>
            </a:pPr>
            <a:r>
              <a:rPr lang="nl-NL" dirty="0">
                <a:solidFill>
                  <a:schemeClr val="bg2"/>
                </a:solidFill>
              </a:rPr>
              <a:t>Hoe vond je het om op deze wijze een MDO te voeren? Wat vind je van het resultaat? </a:t>
            </a:r>
          </a:p>
          <a:p>
            <a:pPr marL="285750" indent="-285750">
              <a:buFont typeface="Arial" panose="020B0604020202020204" pitchFamily="34" charset="0"/>
              <a:buChar char="•"/>
            </a:pPr>
            <a:r>
              <a:rPr lang="nl-NL" dirty="0">
                <a:solidFill>
                  <a:schemeClr val="bg2"/>
                </a:solidFill>
              </a:rPr>
              <a:t>Is er informatie onbehandeld gebleven? </a:t>
            </a:r>
          </a:p>
          <a:p>
            <a:pPr marL="285750" indent="-285750">
              <a:buFont typeface="Arial" panose="020B0604020202020204" pitchFamily="34" charset="0"/>
              <a:buChar char="•"/>
            </a:pPr>
            <a:r>
              <a:rPr lang="nl-NL" dirty="0">
                <a:solidFill>
                  <a:schemeClr val="bg2"/>
                </a:solidFill>
              </a:rPr>
              <a:t>Zijn er nog losse eindjes?  </a:t>
            </a:r>
          </a:p>
          <a:p>
            <a:endParaRPr lang="nl-NL" dirty="0">
              <a:solidFill>
                <a:schemeClr val="bg2"/>
              </a:solidFill>
            </a:endParaRPr>
          </a:p>
          <a:p>
            <a:r>
              <a:rPr lang="nl-NL" dirty="0">
                <a:solidFill>
                  <a:schemeClr val="bg2"/>
                </a:solidFill>
              </a:rPr>
              <a:t>Tweede ronde (‘5 min): </a:t>
            </a:r>
          </a:p>
          <a:p>
            <a:pPr marL="285750" indent="-285750">
              <a:buFont typeface="Arial" panose="020B0604020202020204" pitchFamily="34" charset="0"/>
              <a:buChar char="•"/>
            </a:pPr>
            <a:r>
              <a:rPr lang="nl-NL" dirty="0">
                <a:solidFill>
                  <a:schemeClr val="bg2"/>
                </a:solidFill>
              </a:rPr>
              <a:t>Wat heb je ervan geleerd?  </a:t>
            </a:r>
          </a:p>
          <a:p>
            <a:pPr marL="285750" indent="-285750">
              <a:buFont typeface="Arial" panose="020B0604020202020204" pitchFamily="34" charset="0"/>
              <a:buChar char="•"/>
            </a:pPr>
            <a:r>
              <a:rPr lang="nl-NL" dirty="0">
                <a:solidFill>
                  <a:schemeClr val="bg2"/>
                </a:solidFill>
              </a:rPr>
              <a:t>Per rol toelichten: wat heb jij nu nodig voor een goede samenwerking? </a:t>
            </a:r>
          </a:p>
          <a:p>
            <a:pPr marL="285750" indent="-285750">
              <a:buFont typeface="Arial" panose="020B0604020202020204" pitchFamily="34" charset="0"/>
              <a:buChar char="•"/>
            </a:pPr>
            <a:r>
              <a:rPr lang="nl-NL" dirty="0">
                <a:solidFill>
                  <a:schemeClr val="bg2"/>
                </a:solidFill>
              </a:rPr>
              <a:t>Wat heb je als verzorgende/ verpleegkundige/ verpleegkundig specialist/ </a:t>
            </a:r>
            <a:r>
              <a:rPr lang="nl-NL" dirty="0" err="1">
                <a:solidFill>
                  <a:schemeClr val="bg2"/>
                </a:solidFill>
              </a:rPr>
              <a:t>physician</a:t>
            </a:r>
            <a:r>
              <a:rPr lang="nl-NL" dirty="0">
                <a:solidFill>
                  <a:schemeClr val="bg2"/>
                </a:solidFill>
              </a:rPr>
              <a:t> </a:t>
            </a:r>
            <a:r>
              <a:rPr lang="nl-NL" dirty="0" err="1">
                <a:solidFill>
                  <a:schemeClr val="bg2"/>
                </a:solidFill>
              </a:rPr>
              <a:t>assistant</a:t>
            </a:r>
            <a:r>
              <a:rPr lang="nl-NL" dirty="0">
                <a:solidFill>
                  <a:schemeClr val="bg2"/>
                </a:solidFill>
              </a:rPr>
              <a:t>/ arts nodig om goed met deze casus om te gaan? </a:t>
            </a:r>
          </a:p>
        </p:txBody>
      </p:sp>
    </p:spTree>
    <p:extLst>
      <p:ext uri="{BB962C8B-B14F-4D97-AF65-F5344CB8AC3E}">
        <p14:creationId xmlns:p14="http://schemas.microsoft.com/office/powerpoint/2010/main" val="408770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84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8F58E1C7-D99B-AE0C-B2CC-DF1969B9D885}"/>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34431EF8-0766-A7E4-222A-B0F35F2C28BC}"/>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87215B51-4EBC-CA82-54E9-B92AFCA7AB98}"/>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19</a:t>
            </a:fld>
            <a:endParaRPr lang="nl-NL"/>
          </a:p>
        </p:txBody>
      </p:sp>
      <p:sp>
        <p:nvSpPr>
          <p:cNvPr id="8" name="Titel 1">
            <a:extLst>
              <a:ext uri="{FF2B5EF4-FFF2-40B4-BE49-F238E27FC236}">
                <a16:creationId xmlns:a16="http://schemas.microsoft.com/office/drawing/2014/main" id="{84DEFF48-75C5-B01F-D841-60A2A64C652C}"/>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Plenair nabespreken</a:t>
            </a:r>
          </a:p>
        </p:txBody>
      </p:sp>
      <p:sp>
        <p:nvSpPr>
          <p:cNvPr id="9" name="Tijdelijke aanduiding voor tekst 3">
            <a:extLst>
              <a:ext uri="{FF2B5EF4-FFF2-40B4-BE49-F238E27FC236}">
                <a16:creationId xmlns:a16="http://schemas.microsoft.com/office/drawing/2014/main" id="{E8607968-D290-092E-A58B-DD1F25C8C4A4}"/>
              </a:ext>
            </a:extLst>
          </p:cNvPr>
          <p:cNvSpPr txBox="1">
            <a:spLocks/>
          </p:cNvSpPr>
          <p:nvPr/>
        </p:nvSpPr>
        <p:spPr>
          <a:xfrm>
            <a:off x="839788" y="2057400"/>
            <a:ext cx="105140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solidFill>
                  <a:schemeClr val="bg2"/>
                </a:solidFill>
              </a:rPr>
              <a:t>Wat was je grootste leerpunt?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Hoe heb je je rol ervaren?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Wat waren belemmerende/bevorderende factoren in de samenwerking?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We gaan straks nog een MDO oefenen. Schrijf voor jezelf op/ bedenk voor jezelf welk leerpunt je wilt oefenen. </a:t>
            </a:r>
          </a:p>
        </p:txBody>
      </p:sp>
    </p:spTree>
    <p:extLst>
      <p:ext uri="{BB962C8B-B14F-4D97-AF65-F5344CB8AC3E}">
        <p14:creationId xmlns:p14="http://schemas.microsoft.com/office/powerpoint/2010/main" val="45555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13C9F2D0-FC98-C5C0-DEEE-CFCC7021793E}"/>
              </a:ext>
            </a:extLst>
          </p:cNvPr>
          <p:cNvGraphicFramePr>
            <a:graphicFrameLocks noGrp="1"/>
          </p:cNvGraphicFramePr>
          <p:nvPr/>
        </p:nvGraphicFramePr>
        <p:xfrm>
          <a:off x="2143125" y="1600200"/>
          <a:ext cx="7905750" cy="3962400"/>
        </p:xfrm>
        <a:graphic>
          <a:graphicData uri="http://schemas.openxmlformats.org/drawingml/2006/table">
            <a:tbl>
              <a:tblPr firstRow="1" firstCol="1" bandRow="1">
                <a:tableStyleId>{2D5ABB26-0587-4C30-8999-92F81FD0307C}</a:tableStyleId>
              </a:tblPr>
              <a:tblGrid>
                <a:gridCol w="4273636">
                  <a:extLst>
                    <a:ext uri="{9D8B030D-6E8A-4147-A177-3AD203B41FA5}">
                      <a16:colId xmlns:a16="http://schemas.microsoft.com/office/drawing/2014/main" val="20000"/>
                    </a:ext>
                  </a:extLst>
                </a:gridCol>
                <a:gridCol w="3632114">
                  <a:extLst>
                    <a:ext uri="{9D8B030D-6E8A-4147-A177-3AD203B41FA5}">
                      <a16:colId xmlns:a16="http://schemas.microsoft.com/office/drawing/2014/main" val="20001"/>
                    </a:ext>
                  </a:extLst>
                </a:gridCol>
              </a:tblGrid>
              <a:tr h="793377">
                <a:tc>
                  <a:txBody>
                    <a:bodyPr/>
                    <a:lstStyle/>
                    <a:p>
                      <a:pPr>
                        <a:spcAft>
                          <a:spcPts val="0"/>
                        </a:spcAft>
                      </a:pPr>
                      <a:r>
                        <a:rPr lang="nl-NL" sz="1900" dirty="0">
                          <a:effectLst/>
                        </a:rPr>
                        <a:t>(potentiële) belangenverstrengeling</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l-NL" sz="1900" dirty="0">
                          <a:effectLst/>
                        </a:rPr>
                        <a:t>Geen / Zie hieronder </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7123">
                <a:tc>
                  <a:txBody>
                    <a:bodyPr/>
                    <a:lstStyle/>
                    <a:p>
                      <a:pPr>
                        <a:spcAft>
                          <a:spcPts val="0"/>
                        </a:spcAft>
                      </a:pPr>
                      <a:r>
                        <a:rPr lang="nl-NL" sz="1900" dirty="0">
                          <a:effectLst/>
                        </a:rPr>
                        <a:t>Voor bijeenkomst mogelijk relevante relaties met bedrijven</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nl-NL" sz="1900" dirty="0">
                          <a:effectLst/>
                        </a:rPr>
                        <a:t>Bedrijfsnamen</a:t>
                      </a:r>
                      <a:endParaRPr lang="nl-NL" sz="1000" dirty="0">
                        <a:effectLst/>
                        <a:latin typeface="Calibri"/>
                        <a:ea typeface="Calibri"/>
                        <a:cs typeface="Times New Roman"/>
                      </a:endParaRPr>
                    </a:p>
                  </a:txBody>
                  <a:tcPr marL="60563" marR="605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51900">
                <a:tc>
                  <a:txBody>
                    <a:bodyPr/>
                    <a:lstStyle/>
                    <a:p>
                      <a:pPr marL="342900" lvl="0" indent="-342900">
                        <a:spcAft>
                          <a:spcPts val="0"/>
                        </a:spcAft>
                        <a:buFont typeface="Symbol"/>
                        <a:buChar char=""/>
                      </a:pPr>
                      <a:r>
                        <a:rPr lang="nl-NL" sz="1900" dirty="0">
                          <a:effectLst/>
                        </a:rPr>
                        <a:t>Sponsoring of onderzoeksgeld</a:t>
                      </a:r>
                      <a:endParaRPr lang="nl-NL" sz="1000" dirty="0">
                        <a:effectLst/>
                      </a:endParaRPr>
                    </a:p>
                    <a:p>
                      <a:pPr marL="342900" lvl="0" indent="-342900">
                        <a:spcAft>
                          <a:spcPts val="0"/>
                        </a:spcAft>
                        <a:buFont typeface="Symbol"/>
                        <a:buChar char=""/>
                      </a:pPr>
                      <a:r>
                        <a:rPr lang="nl-NL" sz="1900" dirty="0">
                          <a:effectLst/>
                        </a:rPr>
                        <a:t>Honorarium of andere (financiële) vergoeding</a:t>
                      </a:r>
                      <a:endParaRPr lang="nl-NL" sz="1000" baseline="0" dirty="0">
                        <a:effectLst/>
                      </a:endParaRPr>
                    </a:p>
                    <a:p>
                      <a:pPr marL="342900" lvl="0" indent="-342900">
                        <a:spcAft>
                          <a:spcPts val="0"/>
                        </a:spcAft>
                        <a:buFont typeface="Symbol"/>
                        <a:buChar char=""/>
                      </a:pPr>
                      <a:r>
                        <a:rPr lang="nl-NL" sz="1900" dirty="0">
                          <a:effectLst/>
                        </a:rPr>
                        <a:t>Aandeelhouder</a:t>
                      </a:r>
                      <a:endParaRPr lang="nl-NL" sz="1000" dirty="0">
                        <a:effectLst/>
                      </a:endParaRPr>
                    </a:p>
                    <a:p>
                      <a:pPr marL="342900" lvl="0" indent="-342900">
                        <a:spcAft>
                          <a:spcPts val="0"/>
                        </a:spcAft>
                        <a:buFont typeface="Symbol"/>
                        <a:buChar char=""/>
                      </a:pPr>
                      <a:r>
                        <a:rPr lang="nl-NL" sz="1900" dirty="0">
                          <a:effectLst/>
                        </a:rPr>
                        <a:t>Andere relatie, namelijk …</a:t>
                      </a:r>
                      <a:endParaRPr lang="nl-NL" sz="1000" dirty="0">
                        <a:effectLst/>
                        <a:latin typeface="Calibri"/>
                        <a:ea typeface="Calibri"/>
                        <a:cs typeface="Times New Roman"/>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900" dirty="0">
                          <a:effectLst/>
                        </a:rPr>
                        <a:t> </a:t>
                      </a:r>
                      <a:endParaRPr lang="nl-NL" sz="1000" dirty="0">
                        <a:effectLst/>
                      </a:endParaRPr>
                    </a:p>
                    <a:p>
                      <a:pPr>
                        <a:spcAft>
                          <a:spcPts val="0"/>
                        </a:spcAft>
                      </a:pPr>
                      <a:r>
                        <a:rPr lang="nl-NL" sz="1900" dirty="0">
                          <a:effectLst/>
                          <a:sym typeface="Symbol"/>
                        </a:rPr>
                        <a:t>KWF</a:t>
                      </a:r>
                      <a:endParaRPr lang="nl-NL" sz="1000" dirty="0">
                        <a:effectLst/>
                      </a:endParaRPr>
                    </a:p>
                    <a:p>
                      <a:pPr>
                        <a:spcAft>
                          <a:spcPts val="0"/>
                        </a:spcAft>
                      </a:pPr>
                      <a:r>
                        <a:rPr lang="nl-NL" sz="1900" dirty="0">
                          <a:effectLst/>
                          <a:sym typeface="Symbol"/>
                        </a:rPr>
                        <a:t></a:t>
                      </a:r>
                      <a:endParaRPr lang="nl-NL" sz="1000" dirty="0">
                        <a:effectLst/>
                      </a:endParaRPr>
                    </a:p>
                    <a:p>
                      <a:pPr>
                        <a:spcAft>
                          <a:spcPts val="0"/>
                        </a:spcAft>
                      </a:pPr>
                      <a:r>
                        <a:rPr lang="nl-NL" sz="1100" dirty="0">
                          <a:effectLst/>
                        </a:rPr>
                        <a:t> </a:t>
                      </a:r>
                      <a:endParaRPr lang="nl-NL" sz="1000" dirty="0">
                        <a:effectLst/>
                      </a:endParaRPr>
                    </a:p>
                    <a:p>
                      <a:pPr>
                        <a:spcAft>
                          <a:spcPts val="0"/>
                        </a:spcAft>
                      </a:pPr>
                      <a:r>
                        <a:rPr lang="nl-NL" sz="1900" dirty="0">
                          <a:effectLst/>
                          <a:sym typeface="Symbol"/>
                        </a:rPr>
                        <a:t></a:t>
                      </a:r>
                      <a:endParaRPr lang="nl-NL" sz="1000" dirty="0">
                        <a:effectLst/>
                      </a:endParaRPr>
                    </a:p>
                    <a:p>
                      <a:pPr>
                        <a:spcAft>
                          <a:spcPts val="0"/>
                        </a:spcAft>
                      </a:pPr>
                      <a:r>
                        <a:rPr lang="nl-NL" sz="1900" dirty="0">
                          <a:effectLst/>
                          <a:sym typeface="Symbol"/>
                        </a:rPr>
                        <a:t></a:t>
                      </a:r>
                      <a:endParaRPr lang="nl-NL" sz="1000" dirty="0">
                        <a:effectLst/>
                        <a:latin typeface="Calibri"/>
                        <a:ea typeface="Calibri"/>
                        <a:cs typeface="Times New Roman"/>
                      </a:endParaRPr>
                    </a:p>
                  </a:txBody>
                  <a:tcPr marL="60563" marR="605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itel 6">
            <a:extLst>
              <a:ext uri="{FF2B5EF4-FFF2-40B4-BE49-F238E27FC236}">
                <a16:creationId xmlns:a16="http://schemas.microsoft.com/office/drawing/2014/main" id="{397D1450-395C-F066-A729-C1FA7E4FF1CD}"/>
              </a:ext>
            </a:extLst>
          </p:cNvPr>
          <p:cNvSpPr>
            <a:spLocks noGrp="1"/>
          </p:cNvSpPr>
          <p:nvPr>
            <p:ph type="title"/>
          </p:nvPr>
        </p:nvSpPr>
        <p:spPr/>
        <p:txBody>
          <a:bodyPr rtlCol="0">
            <a:normAutofit/>
          </a:bodyPr>
          <a:lstStyle/>
          <a:p>
            <a:pPr>
              <a:defRPr/>
            </a:pPr>
            <a:r>
              <a:rPr lang="nl-NL" sz="1900" dirty="0" err="1">
                <a:solidFill>
                  <a:srgbClr val="000000"/>
                </a:solidFill>
                <a:ea typeface="+mn-ea"/>
                <a:cs typeface="+mn-cs"/>
              </a:rPr>
              <a:t>Disclosure</a:t>
            </a:r>
            <a:r>
              <a:rPr lang="nl-NL" sz="1900" dirty="0">
                <a:solidFill>
                  <a:srgbClr val="000000"/>
                </a:solidFill>
                <a:ea typeface="+mn-ea"/>
                <a:cs typeface="+mn-cs"/>
              </a:rPr>
              <a:t> belangen spreker</a:t>
            </a:r>
            <a:br>
              <a:rPr lang="nl-NL" dirty="0"/>
            </a:b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BE3E854C-427C-8478-CAAF-482C50C46D3C}"/>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10;&#10;Automatisch gegenereerde beschrijving">
            <a:extLst>
              <a:ext uri="{FF2B5EF4-FFF2-40B4-BE49-F238E27FC236}">
                <a16:creationId xmlns:a16="http://schemas.microsoft.com/office/drawing/2014/main" id="{F5AC3D1E-7E62-90FB-D8CC-FEEC46B0B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F28D20CA-0C87-77A0-7933-23E04A03960A}"/>
              </a:ext>
            </a:extLst>
          </p:cNvPr>
          <p:cNvSpPr>
            <a:spLocks noGrp="1"/>
          </p:cNvSpPr>
          <p:nvPr>
            <p:ph type="dt" sz="half" idx="10"/>
          </p:nvPr>
        </p:nvSpPr>
        <p:spPr>
          <a:xfrm>
            <a:off x="838200" y="6356350"/>
            <a:ext cx="2743200" cy="365125"/>
          </a:xfrm>
          <a:prstGeom prst="rect">
            <a:avLst/>
          </a:prstGeom>
        </p:spPr>
        <p:txBody>
          <a:bodyPr/>
          <a:lstStyle/>
          <a:p>
            <a:fld id="{22481D70-9B53-413A-8B97-9D11F2A149C3}" type="datetimeFigureOut">
              <a:rPr lang="nl-NL" smtClean="0"/>
              <a:t>23-2-2024</a:t>
            </a:fld>
            <a:endParaRPr lang="nl-NL"/>
          </a:p>
        </p:txBody>
      </p:sp>
      <p:sp>
        <p:nvSpPr>
          <p:cNvPr id="7" name="Tijdelijke aanduiding voor voettekst 4">
            <a:extLst>
              <a:ext uri="{FF2B5EF4-FFF2-40B4-BE49-F238E27FC236}">
                <a16:creationId xmlns:a16="http://schemas.microsoft.com/office/drawing/2014/main" id="{C03157F5-61D0-FBA3-0954-906A4B88707D}"/>
              </a:ext>
            </a:extLst>
          </p:cNvPr>
          <p:cNvSpPr>
            <a:spLocks noGrp="1"/>
          </p:cNvSpPr>
          <p:nvPr>
            <p:ph type="ftr" sz="quarter" idx="11"/>
          </p:nvPr>
        </p:nvSpPr>
        <p:spPr>
          <a:xfrm>
            <a:off x="4038600" y="6356350"/>
            <a:ext cx="4114800" cy="365125"/>
          </a:xfrm>
          <a:prstGeom prst="rect">
            <a:avLst/>
          </a:prstGeom>
        </p:spPr>
        <p:txBody>
          <a:bodyPr/>
          <a:lstStyle/>
          <a:p>
            <a:endParaRPr lang="nl-NL" dirty="0"/>
          </a:p>
        </p:txBody>
      </p:sp>
      <p:sp>
        <p:nvSpPr>
          <p:cNvPr id="8" name="Tijdelijke aanduiding voor dianummer 5">
            <a:extLst>
              <a:ext uri="{FF2B5EF4-FFF2-40B4-BE49-F238E27FC236}">
                <a16:creationId xmlns:a16="http://schemas.microsoft.com/office/drawing/2014/main" id="{9D3C22CE-0DE4-1EEA-62A9-BBA542A24FAD}"/>
              </a:ext>
            </a:extLst>
          </p:cNvPr>
          <p:cNvSpPr>
            <a:spLocks noGrp="1"/>
          </p:cNvSpPr>
          <p:nvPr>
            <p:ph type="sldNum" sz="quarter" idx="12"/>
          </p:nvPr>
        </p:nvSpPr>
        <p:spPr>
          <a:xfrm>
            <a:off x="8610600" y="6356350"/>
            <a:ext cx="724120" cy="365125"/>
          </a:xfrm>
          <a:prstGeom prst="rect">
            <a:avLst/>
          </a:prstGeom>
        </p:spPr>
        <p:txBody>
          <a:bodyPr/>
          <a:lstStyle/>
          <a:p>
            <a:fld id="{15D51494-76CF-451E-B46E-2F608511F514}" type="slidenum">
              <a:rPr lang="nl-NL" smtClean="0"/>
              <a:t>20</a:t>
            </a:fld>
            <a:endParaRPr lang="nl-NL"/>
          </a:p>
        </p:txBody>
      </p:sp>
      <p:sp>
        <p:nvSpPr>
          <p:cNvPr id="11" name="Titel 1">
            <a:extLst>
              <a:ext uri="{FF2B5EF4-FFF2-40B4-BE49-F238E27FC236}">
                <a16:creationId xmlns:a16="http://schemas.microsoft.com/office/drawing/2014/main" id="{F2791C19-CF7C-BA2E-A580-3A0FAF764A58}"/>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a:solidFill>
                  <a:schemeClr val="bg2"/>
                </a:solidFill>
                <a:latin typeface="+mn-lt"/>
              </a:rPr>
              <a:t>MDO deel 2</a:t>
            </a:r>
          </a:p>
        </p:txBody>
      </p:sp>
    </p:spTree>
    <p:extLst>
      <p:ext uri="{BB962C8B-B14F-4D97-AF65-F5344CB8AC3E}">
        <p14:creationId xmlns:p14="http://schemas.microsoft.com/office/powerpoint/2010/main" val="386523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fld id="{15D51494-76CF-451E-B46E-2F608511F514}" type="slidenum">
              <a:rPr lang="nl-NL" smtClean="0"/>
              <a:t>21</a:t>
            </a:fld>
            <a:endParaRPr lang="nl-NL"/>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Instructie</a:t>
            </a: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2057400"/>
            <a:ext cx="1051401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solidFill>
                  <a:schemeClr val="bg2"/>
                </a:solidFill>
              </a:rPr>
              <a:t>Gemengde groepen van 5 personen</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Groepen ontvangen rolbeschrijvingen en verdelen die onderling, je mag je eigen of een andere professionele rol kiezen (let op: op basis van titel verdelen en alleen degene die een specifieke rol gekregen heeft leest betreffende inhoud)</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Elke cursist krijgt een kaartje met hierop belangrijke informatie over de casus. Er staat basisinformatie op het kaartje die iedereen ter beschikking heeft. Daarnaast heeft elke rol zijn eigen bijdrage en voorkennis binnen het MDO. Deze informatie is voor iedere rol anders.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Op elk kaartje staat uitgewerkt welke rol de casus zal inbrengen en het MDO zal starten.</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Start het MDO </a:t>
            </a:r>
            <a:r>
              <a:rPr lang="nl-NL" dirty="0">
                <a:solidFill>
                  <a:schemeClr val="bg2"/>
                </a:solidFill>
                <a:sym typeface="Wingdings" panose="05000000000000000000" pitchFamily="2" charset="2"/>
              </a:rPr>
              <a:t></a:t>
            </a:r>
            <a:r>
              <a:rPr lang="nl-NL" dirty="0">
                <a:solidFill>
                  <a:schemeClr val="bg2"/>
                </a:solidFill>
              </a:rPr>
              <a:t> ’20 min de tijd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endParaRPr lang="nl-NL" dirty="0">
              <a:solidFill>
                <a:schemeClr val="bg2"/>
              </a:solidFill>
            </a:endParaRPr>
          </a:p>
        </p:txBody>
      </p:sp>
    </p:spTree>
    <p:extLst>
      <p:ext uri="{BB962C8B-B14F-4D97-AF65-F5344CB8AC3E}">
        <p14:creationId xmlns:p14="http://schemas.microsoft.com/office/powerpoint/2010/main" val="130106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fld id="{15D51494-76CF-451E-B46E-2F608511F514}" type="slidenum">
              <a:rPr lang="nl-NL" smtClean="0"/>
              <a:t>22</a:t>
            </a:fld>
            <a:endParaRPr lang="nl-NL"/>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Nabespreken in groepjes</a:t>
            </a: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2057400"/>
            <a:ext cx="1051401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solidFill>
                  <a:schemeClr val="bg2"/>
                </a:solidFill>
              </a:rPr>
              <a:t>Eerste ronde (‘5 min):  </a:t>
            </a:r>
          </a:p>
          <a:p>
            <a:pPr marL="285750" indent="-285750">
              <a:buFont typeface="Arial" panose="020B0604020202020204" pitchFamily="34" charset="0"/>
              <a:buChar char="•"/>
            </a:pPr>
            <a:r>
              <a:rPr lang="nl-NL" dirty="0">
                <a:solidFill>
                  <a:schemeClr val="bg2"/>
                </a:solidFill>
              </a:rPr>
              <a:t>Hoe vond je het om op deze wijze een MDO te voeren? Wat vind je van het resultaat? </a:t>
            </a:r>
          </a:p>
          <a:p>
            <a:pPr marL="285750" indent="-285750">
              <a:buFont typeface="Arial" panose="020B0604020202020204" pitchFamily="34" charset="0"/>
              <a:buChar char="•"/>
            </a:pPr>
            <a:r>
              <a:rPr lang="nl-NL" dirty="0">
                <a:solidFill>
                  <a:schemeClr val="bg2"/>
                </a:solidFill>
              </a:rPr>
              <a:t>Is er informatie onbehandeld gebleven? </a:t>
            </a:r>
          </a:p>
          <a:p>
            <a:pPr marL="285750" indent="-285750">
              <a:buFont typeface="Arial" panose="020B0604020202020204" pitchFamily="34" charset="0"/>
              <a:buChar char="•"/>
            </a:pPr>
            <a:r>
              <a:rPr lang="nl-NL" dirty="0">
                <a:solidFill>
                  <a:schemeClr val="bg2"/>
                </a:solidFill>
              </a:rPr>
              <a:t>Zijn er nog losse eindjes?  </a:t>
            </a:r>
          </a:p>
          <a:p>
            <a:endParaRPr lang="nl-NL" dirty="0">
              <a:solidFill>
                <a:schemeClr val="bg2"/>
              </a:solidFill>
            </a:endParaRPr>
          </a:p>
          <a:p>
            <a:r>
              <a:rPr lang="nl-NL" dirty="0">
                <a:solidFill>
                  <a:schemeClr val="bg2"/>
                </a:solidFill>
              </a:rPr>
              <a:t>Tweede ronde (‘5 min): </a:t>
            </a:r>
          </a:p>
          <a:p>
            <a:pPr marL="285750" indent="-285750">
              <a:buFont typeface="Arial" panose="020B0604020202020204" pitchFamily="34" charset="0"/>
              <a:buChar char="•"/>
            </a:pPr>
            <a:r>
              <a:rPr lang="nl-NL" dirty="0">
                <a:solidFill>
                  <a:schemeClr val="bg2"/>
                </a:solidFill>
              </a:rPr>
              <a:t>Wat heb je ervan geleerd?  </a:t>
            </a:r>
          </a:p>
          <a:p>
            <a:pPr marL="285750" indent="-285750">
              <a:buFont typeface="Arial" panose="020B0604020202020204" pitchFamily="34" charset="0"/>
              <a:buChar char="•"/>
            </a:pPr>
            <a:r>
              <a:rPr lang="nl-NL" dirty="0">
                <a:solidFill>
                  <a:schemeClr val="bg2"/>
                </a:solidFill>
              </a:rPr>
              <a:t>Per rol toelichten: wat heb jij nu nodig voor een goede samenwerking? </a:t>
            </a:r>
          </a:p>
          <a:p>
            <a:pPr marL="285750" indent="-285750">
              <a:buFont typeface="Arial" panose="020B0604020202020204" pitchFamily="34" charset="0"/>
              <a:buChar char="•"/>
            </a:pPr>
            <a:r>
              <a:rPr lang="nl-NL" dirty="0">
                <a:solidFill>
                  <a:schemeClr val="bg2"/>
                </a:solidFill>
              </a:rPr>
              <a:t>Wat heb je als verzorgende/ verpleegkundige/ verpleegkundig specialist/ </a:t>
            </a:r>
            <a:r>
              <a:rPr lang="nl-NL" dirty="0" err="1">
                <a:solidFill>
                  <a:schemeClr val="bg2"/>
                </a:solidFill>
              </a:rPr>
              <a:t>physician</a:t>
            </a:r>
            <a:r>
              <a:rPr lang="nl-NL" dirty="0">
                <a:solidFill>
                  <a:schemeClr val="bg2"/>
                </a:solidFill>
              </a:rPr>
              <a:t> </a:t>
            </a:r>
            <a:r>
              <a:rPr lang="nl-NL" dirty="0" err="1">
                <a:solidFill>
                  <a:schemeClr val="bg2"/>
                </a:solidFill>
              </a:rPr>
              <a:t>assistant</a:t>
            </a:r>
            <a:r>
              <a:rPr lang="nl-NL" dirty="0">
                <a:solidFill>
                  <a:schemeClr val="bg2"/>
                </a:solidFill>
              </a:rPr>
              <a:t>/ arts nodig om goed met deze casus om te gaan? </a:t>
            </a:r>
          </a:p>
        </p:txBody>
      </p:sp>
    </p:spTree>
    <p:extLst>
      <p:ext uri="{BB962C8B-B14F-4D97-AF65-F5344CB8AC3E}">
        <p14:creationId xmlns:p14="http://schemas.microsoft.com/office/powerpoint/2010/main" val="195811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fld id="{22481D70-9B53-413A-8B97-9D11F2A149C3}" type="datetimeFigureOut">
              <a:rPr lang="nl-NL" smtClean="0"/>
              <a:t>23-2-2024</a:t>
            </a:fld>
            <a:endParaRPr lang="nl-NL" dirty="0"/>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endParaRPr lang="nl-NL" dirty="0"/>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fld id="{15D51494-76CF-451E-B46E-2F608511F514}" type="slidenum">
              <a:rPr lang="nl-NL" smtClean="0"/>
              <a:t>23</a:t>
            </a:fld>
            <a:endParaRPr lang="nl-NL"/>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solidFill>
                  <a:schemeClr val="bg2"/>
                </a:solidFill>
                <a:latin typeface="+mn-lt"/>
              </a:rPr>
              <a:t>Plenair nabespreken</a:t>
            </a: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8" y="2057400"/>
            <a:ext cx="1051401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solidFill>
                  <a:schemeClr val="bg2"/>
                </a:solidFill>
              </a:rPr>
              <a:t>Wat was je grootste leerpunt?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Hoe heb je je rol ervaren?  </a:t>
            </a:r>
          </a:p>
          <a:p>
            <a:pPr marL="285750" indent="-285750">
              <a:buFont typeface="Arial" panose="020B0604020202020204" pitchFamily="34" charset="0"/>
              <a:buChar char="•"/>
            </a:pPr>
            <a:endParaRPr lang="nl-NL" dirty="0">
              <a:solidFill>
                <a:schemeClr val="bg2"/>
              </a:solidFill>
            </a:endParaRPr>
          </a:p>
          <a:p>
            <a:pPr marL="285750" indent="-285750">
              <a:buFont typeface="Arial" panose="020B0604020202020204" pitchFamily="34" charset="0"/>
              <a:buChar char="•"/>
            </a:pPr>
            <a:r>
              <a:rPr lang="nl-NL" dirty="0">
                <a:solidFill>
                  <a:schemeClr val="bg2"/>
                </a:solidFill>
              </a:rPr>
              <a:t>Wat waren belemmerende/bevorderende factoren in de samenwerking? </a:t>
            </a:r>
          </a:p>
        </p:txBody>
      </p:sp>
    </p:spTree>
    <p:extLst>
      <p:ext uri="{BB962C8B-B14F-4D97-AF65-F5344CB8AC3E}">
        <p14:creationId xmlns:p14="http://schemas.microsoft.com/office/powerpoint/2010/main" val="123323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CCDE7-0E84-1C13-663B-32DF556E75C8}"/>
              </a:ext>
            </a:extLst>
          </p:cNvPr>
          <p:cNvSpPr>
            <a:spLocks noGrp="1"/>
          </p:cNvSpPr>
          <p:nvPr>
            <p:ph type="title"/>
          </p:nvPr>
        </p:nvSpPr>
        <p:spPr/>
        <p:txBody>
          <a:bodyPr/>
          <a:lstStyle/>
          <a:p>
            <a:r>
              <a:rPr lang="nl-NL" dirty="0"/>
              <a:t>Meer leren in de regio?</a:t>
            </a:r>
          </a:p>
        </p:txBody>
      </p:sp>
      <p:sp>
        <p:nvSpPr>
          <p:cNvPr id="3" name="Tijdelijke aanduiding voor inhoud 2">
            <a:extLst>
              <a:ext uri="{FF2B5EF4-FFF2-40B4-BE49-F238E27FC236}">
                <a16:creationId xmlns:a16="http://schemas.microsoft.com/office/drawing/2014/main" id="{3AD75F13-E3D1-D120-C3B0-524B6643E9A9}"/>
              </a:ext>
            </a:extLst>
          </p:cNvPr>
          <p:cNvSpPr>
            <a:spLocks noGrp="1"/>
          </p:cNvSpPr>
          <p:nvPr>
            <p:ph idx="1"/>
          </p:nvPr>
        </p:nvSpPr>
        <p:spPr/>
        <p:txBody>
          <a:bodyPr/>
          <a:lstStyle/>
          <a:p>
            <a:r>
              <a:rPr lang="nl-NL" dirty="0">
                <a:highlight>
                  <a:srgbClr val="FFFF00"/>
                </a:highlight>
              </a:rPr>
              <a:t>[Beste aanbieder, </a:t>
            </a:r>
            <a:r>
              <a:rPr lang="nl-NL" dirty="0"/>
              <a:t>voeg hier de hulpbronnen van de regio in. Denk aan intervisie, consultatieteam, PATZ groep, aanvullend onderwijs </a:t>
            </a:r>
            <a:r>
              <a:rPr lang="nl-NL" dirty="0" err="1"/>
              <a:t>etcetera</a:t>
            </a:r>
            <a:r>
              <a:rPr lang="nl-NL" dirty="0"/>
              <a:t>]</a:t>
            </a:r>
          </a:p>
        </p:txBody>
      </p:sp>
    </p:spTree>
    <p:extLst>
      <p:ext uri="{BB962C8B-B14F-4D97-AF65-F5344CB8AC3E}">
        <p14:creationId xmlns:p14="http://schemas.microsoft.com/office/powerpoint/2010/main" val="2777210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ABA58C8-2BC8-2B6B-3E1E-8F5585E99481}"/>
              </a:ext>
            </a:extLst>
          </p:cNvPr>
          <p:cNvSpPr>
            <a:spLocks noGrp="1"/>
          </p:cNvSpPr>
          <p:nvPr>
            <p:ph type="title"/>
          </p:nvPr>
        </p:nvSpPr>
        <p:spPr/>
        <p:txBody>
          <a:bodyPr/>
          <a:lstStyle/>
          <a:p>
            <a:r>
              <a:rPr lang="nl-NL" dirty="0"/>
              <a:t>Vragenlijst | Ook wij leren &amp; evalueren!</a:t>
            </a:r>
          </a:p>
        </p:txBody>
      </p:sp>
      <p:sp>
        <p:nvSpPr>
          <p:cNvPr id="6" name="Tijdelijke aanduiding voor inhoud 5">
            <a:extLst>
              <a:ext uri="{FF2B5EF4-FFF2-40B4-BE49-F238E27FC236}">
                <a16:creationId xmlns:a16="http://schemas.microsoft.com/office/drawing/2014/main" id="{C8D67F0A-26A0-C9DD-56B8-AE3AA2B4A31D}"/>
              </a:ext>
            </a:extLst>
          </p:cNvPr>
          <p:cNvSpPr>
            <a:spLocks noGrp="1"/>
          </p:cNvSpPr>
          <p:nvPr>
            <p:ph idx="1"/>
          </p:nvPr>
        </p:nvSpPr>
        <p:spPr/>
        <p:txBody>
          <a:bodyPr/>
          <a:lstStyle/>
          <a:p>
            <a:pPr marL="0" indent="0">
              <a:buNone/>
            </a:pPr>
            <a:r>
              <a:rPr lang="nl-NL" dirty="0"/>
              <a:t> </a:t>
            </a:r>
          </a:p>
        </p:txBody>
      </p:sp>
      <p:pic>
        <p:nvPicPr>
          <p:cNvPr id="8" name="Afbeelding 7" descr="Afbeelding met patroon, plein, pixel, ontwerp&#10;&#10;Automatisch gegenereerde beschrijving">
            <a:extLst>
              <a:ext uri="{FF2B5EF4-FFF2-40B4-BE49-F238E27FC236}">
                <a16:creationId xmlns:a16="http://schemas.microsoft.com/office/drawing/2014/main" id="{227AF024-61CA-C597-F2C5-7AA597549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684" y="1315452"/>
            <a:ext cx="4227095" cy="4227095"/>
          </a:xfrm>
          <a:prstGeom prst="rect">
            <a:avLst/>
          </a:prstGeom>
        </p:spPr>
      </p:pic>
    </p:spTree>
    <p:extLst>
      <p:ext uri="{BB962C8B-B14F-4D97-AF65-F5344CB8AC3E}">
        <p14:creationId xmlns:p14="http://schemas.microsoft.com/office/powerpoint/2010/main" val="73789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77EF7D03-C018-ED35-0850-4DE4A5E21497}"/>
              </a:ext>
            </a:extLst>
          </p:cNvPr>
          <p:cNvSpPr/>
          <p:nvPr/>
        </p:nvSpPr>
        <p:spPr>
          <a:xfrm>
            <a:off x="8153400" y="3015576"/>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9CB8ED40-E51F-7DB0-B227-F0BBB4564778}"/>
              </a:ext>
            </a:extLst>
          </p:cNvPr>
          <p:cNvSpPr>
            <a:spLocks noGrp="1"/>
          </p:cNvSpPr>
          <p:nvPr>
            <p:ph type="dt" sz="half" idx="10"/>
          </p:nvPr>
        </p:nvSpPr>
        <p:spPr>
          <a:prstGeom prst="rect">
            <a:avLst/>
          </a:prstGeom>
        </p:spPr>
        <p:txBody>
          <a:bodyPr/>
          <a:lstStyle/>
          <a:p>
            <a:fld id="{22481D70-9B53-413A-8B97-9D11F2A149C3}" type="datetimeFigureOut">
              <a:rPr lang="nl-NL" smtClean="0"/>
              <a:t>23-2-2024</a:t>
            </a:fld>
            <a:endParaRPr lang="nl-NL" dirty="0"/>
          </a:p>
        </p:txBody>
      </p:sp>
      <p:sp>
        <p:nvSpPr>
          <p:cNvPr id="5" name="Tijdelijke aanduiding voor voettekst 4">
            <a:extLst>
              <a:ext uri="{FF2B5EF4-FFF2-40B4-BE49-F238E27FC236}">
                <a16:creationId xmlns:a16="http://schemas.microsoft.com/office/drawing/2014/main" id="{44E61171-4C08-DE11-A592-3E6D9C5B70CF}"/>
              </a:ext>
            </a:extLst>
          </p:cNvPr>
          <p:cNvSpPr>
            <a:spLocks noGrp="1"/>
          </p:cNvSpPr>
          <p:nvPr>
            <p:ph type="ftr" sz="quarter" idx="11"/>
          </p:nvPr>
        </p:nvSpPr>
        <p:spPr>
          <a:prstGeom prst="rect">
            <a:avLst/>
          </a:prstGeom>
        </p:spPr>
        <p:txBody>
          <a:bodyPr/>
          <a:lstStyle/>
          <a:p>
            <a:endParaRPr lang="nl-NL" dirty="0"/>
          </a:p>
        </p:txBody>
      </p:sp>
      <p:sp>
        <p:nvSpPr>
          <p:cNvPr id="6" name="Tijdelijke aanduiding voor dianummer 5">
            <a:extLst>
              <a:ext uri="{FF2B5EF4-FFF2-40B4-BE49-F238E27FC236}">
                <a16:creationId xmlns:a16="http://schemas.microsoft.com/office/drawing/2014/main" id="{8ED23939-9172-AE73-3F4C-CCF51B06F9AB}"/>
              </a:ext>
            </a:extLst>
          </p:cNvPr>
          <p:cNvSpPr>
            <a:spLocks noGrp="1"/>
          </p:cNvSpPr>
          <p:nvPr>
            <p:ph type="sldNum" sz="quarter" idx="12"/>
          </p:nvPr>
        </p:nvSpPr>
        <p:spPr>
          <a:prstGeom prst="rect">
            <a:avLst/>
          </a:prstGeom>
        </p:spPr>
        <p:txBody>
          <a:bodyPr/>
          <a:lstStyle/>
          <a:p>
            <a:fld id="{15D51494-76CF-451E-B46E-2F608511F514}" type="slidenum">
              <a:rPr lang="nl-NL" smtClean="0"/>
              <a:t>26</a:t>
            </a:fld>
            <a:endParaRPr lang="nl-NL"/>
          </a:p>
        </p:txBody>
      </p:sp>
      <p:sp>
        <p:nvSpPr>
          <p:cNvPr id="7" name="Titel 1">
            <a:extLst>
              <a:ext uri="{FF2B5EF4-FFF2-40B4-BE49-F238E27FC236}">
                <a16:creationId xmlns:a16="http://schemas.microsoft.com/office/drawing/2014/main" id="{DA324459-033B-5056-DAA3-4B958742E1F1}"/>
              </a:ext>
            </a:extLst>
          </p:cNvPr>
          <p:cNvSpPr txBox="1">
            <a:spLocks/>
          </p:cNvSpPr>
          <p:nvPr/>
        </p:nvSpPr>
        <p:spPr>
          <a:xfrm>
            <a:off x="838200" y="365125"/>
            <a:ext cx="4957763"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l-NL" b="1" dirty="0">
                <a:latin typeface="+mn-lt"/>
              </a:rPr>
              <a:t>Afsluiting</a:t>
            </a:r>
          </a:p>
        </p:txBody>
      </p:sp>
      <p:sp>
        <p:nvSpPr>
          <p:cNvPr id="8" name="Tijdelijke aanduiding voor tekst 3">
            <a:extLst>
              <a:ext uri="{FF2B5EF4-FFF2-40B4-BE49-F238E27FC236}">
                <a16:creationId xmlns:a16="http://schemas.microsoft.com/office/drawing/2014/main" id="{3C548FA0-A701-3642-A7F4-8CFCDFA247C3}"/>
              </a:ext>
            </a:extLst>
          </p:cNvPr>
          <p:cNvSpPr txBox="1">
            <a:spLocks/>
          </p:cNvSpPr>
          <p:nvPr/>
        </p:nvSpPr>
        <p:spPr>
          <a:xfrm>
            <a:off x="839788" y="2057400"/>
            <a:ext cx="5486197"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sz="2400" dirty="0"/>
              <a:t>Wat neem je mee naar je eigen werkplek?</a:t>
            </a:r>
          </a:p>
        </p:txBody>
      </p:sp>
      <p:grpSp>
        <p:nvGrpSpPr>
          <p:cNvPr id="12" name="Groep 11">
            <a:extLst>
              <a:ext uri="{FF2B5EF4-FFF2-40B4-BE49-F238E27FC236}">
                <a16:creationId xmlns:a16="http://schemas.microsoft.com/office/drawing/2014/main" id="{EE905387-1237-0194-0C12-DC6053647353}"/>
              </a:ext>
            </a:extLst>
          </p:cNvPr>
          <p:cNvGrpSpPr/>
          <p:nvPr/>
        </p:nvGrpSpPr>
        <p:grpSpPr>
          <a:xfrm>
            <a:off x="8386865" y="4894606"/>
            <a:ext cx="3300738" cy="407325"/>
            <a:chOff x="7315200" y="1762298"/>
            <a:chExt cx="1471354" cy="407324"/>
          </a:xfrm>
        </p:grpSpPr>
        <p:sp>
          <p:nvSpPr>
            <p:cNvPr id="13" name="Afgeronde rechthoek 12">
              <a:extLst>
                <a:ext uri="{FF2B5EF4-FFF2-40B4-BE49-F238E27FC236}">
                  <a16:creationId xmlns:a16="http://schemas.microsoft.com/office/drawing/2014/main" id="{768AD163-D304-B5D3-CF40-505A5ADAEF34}"/>
                </a:ext>
              </a:extLst>
            </p:cNvPr>
            <p:cNvSpPr/>
            <p:nvPr/>
          </p:nvSpPr>
          <p:spPr>
            <a:xfrm>
              <a:off x="7315200" y="1775720"/>
              <a:ext cx="1471353" cy="39390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itel 1">
              <a:extLst>
                <a:ext uri="{FF2B5EF4-FFF2-40B4-BE49-F238E27FC236}">
                  <a16:creationId xmlns:a16="http://schemas.microsoft.com/office/drawing/2014/main" id="{4317BF88-090A-1051-068D-A4BCB8529CFF}"/>
                </a:ext>
              </a:extLst>
            </p:cNvPr>
            <p:cNvSpPr txBox="1">
              <a:spLocks/>
            </p:cNvSpPr>
            <p:nvPr/>
          </p:nvSpPr>
          <p:spPr>
            <a:xfrm>
              <a:off x="7315200" y="1762298"/>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nl-NL" sz="1800" b="1" dirty="0">
                <a:solidFill>
                  <a:schemeClr val="bg2"/>
                </a:solidFill>
                <a:latin typeface="+mn-lt"/>
              </a:endParaRPr>
            </a:p>
          </p:txBody>
        </p:sp>
      </p:grpSp>
      <p:sp>
        <p:nvSpPr>
          <p:cNvPr id="20" name="Rechthoek 19">
            <a:extLst>
              <a:ext uri="{FF2B5EF4-FFF2-40B4-BE49-F238E27FC236}">
                <a16:creationId xmlns:a16="http://schemas.microsoft.com/office/drawing/2014/main" id="{F72A8377-5D68-3735-162A-116FD90C7F20}"/>
              </a:ext>
            </a:extLst>
          </p:cNvPr>
          <p:cNvSpPr/>
          <p:nvPr/>
        </p:nvSpPr>
        <p:spPr>
          <a:xfrm>
            <a:off x="8153400" y="278463"/>
            <a:ext cx="3754876" cy="249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8E961456-5F04-8D4C-F00F-32D6D9200066}"/>
              </a:ext>
            </a:extLst>
          </p:cNvPr>
          <p:cNvGrpSpPr/>
          <p:nvPr/>
        </p:nvGrpSpPr>
        <p:grpSpPr>
          <a:xfrm>
            <a:off x="8386865" y="2157494"/>
            <a:ext cx="3300738" cy="407324"/>
            <a:chOff x="7315200" y="1762299"/>
            <a:chExt cx="1471354" cy="407323"/>
          </a:xfrm>
        </p:grpSpPr>
        <p:sp>
          <p:nvSpPr>
            <p:cNvPr id="22" name="Afgeronde rechthoek 21">
              <a:extLst>
                <a:ext uri="{FF2B5EF4-FFF2-40B4-BE49-F238E27FC236}">
                  <a16:creationId xmlns:a16="http://schemas.microsoft.com/office/drawing/2014/main" id="{5D3888FB-3268-349E-B524-79E5D5C5A856}"/>
                </a:ext>
              </a:extLst>
            </p:cNvPr>
            <p:cNvSpPr/>
            <p:nvPr/>
          </p:nvSpPr>
          <p:spPr>
            <a:xfrm>
              <a:off x="7315200" y="1775720"/>
              <a:ext cx="1471353" cy="3939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itel 1">
              <a:extLst>
                <a:ext uri="{FF2B5EF4-FFF2-40B4-BE49-F238E27FC236}">
                  <a16:creationId xmlns:a16="http://schemas.microsoft.com/office/drawing/2014/main" id="{2D54D5D9-0971-22F7-76CD-591D6EFD63BF}"/>
                </a:ext>
              </a:extLst>
            </p:cNvPr>
            <p:cNvSpPr txBox="1">
              <a:spLocks/>
            </p:cNvSpPr>
            <p:nvPr/>
          </p:nvSpPr>
          <p:spPr>
            <a:xfrm>
              <a:off x="7315200" y="1762299"/>
              <a:ext cx="1471354" cy="393902"/>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nl-NL" sz="1800" b="1" dirty="0">
                  <a:solidFill>
                    <a:schemeClr val="bg2"/>
                  </a:solidFill>
                  <a:latin typeface="+mn-lt"/>
                </a:rPr>
                <a:t>PRAKTIJKOPDRACHT</a:t>
              </a:r>
            </a:p>
          </p:txBody>
        </p:sp>
      </p:grpSp>
      <p:sp>
        <p:nvSpPr>
          <p:cNvPr id="24" name="Tekstvak 23">
            <a:extLst>
              <a:ext uri="{FF2B5EF4-FFF2-40B4-BE49-F238E27FC236}">
                <a16:creationId xmlns:a16="http://schemas.microsoft.com/office/drawing/2014/main" id="{CCE2FD2A-0F01-D4D3-72E0-6FA363177C22}"/>
              </a:ext>
            </a:extLst>
          </p:cNvPr>
          <p:cNvSpPr txBox="1"/>
          <p:nvPr/>
        </p:nvSpPr>
        <p:spPr>
          <a:xfrm>
            <a:off x="8289589" y="419804"/>
            <a:ext cx="3511717" cy="1708160"/>
          </a:xfrm>
          <a:prstGeom prst="rect">
            <a:avLst/>
          </a:prstGeom>
          <a:noFill/>
        </p:spPr>
        <p:txBody>
          <a:bodyPr wrap="square" rtlCol="0">
            <a:spAutoFit/>
          </a:bodyPr>
          <a:lstStyle/>
          <a:p>
            <a:r>
              <a:rPr lang="nl-NL" sz="1500" b="1" dirty="0">
                <a:solidFill>
                  <a:schemeClr val="bg2"/>
                </a:solidFill>
              </a:rPr>
              <a:t>Probeer in het volgende MDO op je werkplek je leerpunten mee te nemen. Als er op jouw werkplek geen MDO gevoerd wordt, vraag jezelf eens af: zou het meerwaarde hebben? Welke disciplines zouden betrokken moeten worden? </a:t>
            </a:r>
          </a:p>
        </p:txBody>
      </p:sp>
    </p:spTree>
    <p:extLst>
      <p:ext uri="{BB962C8B-B14F-4D97-AF65-F5344CB8AC3E}">
        <p14:creationId xmlns:p14="http://schemas.microsoft.com/office/powerpoint/2010/main" val="2227776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7C0D98B0-ECD0-7BC3-19A4-AAB578803141}"/>
              </a:ext>
            </a:extLst>
          </p:cNvPr>
          <p:cNvSpPr/>
          <p:nvPr/>
        </p:nvSpPr>
        <p:spPr>
          <a:xfrm>
            <a:off x="0" y="3429001"/>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descr="Afbeelding met tekst&#10;&#10;Automatisch gegenereerde beschrijving">
            <a:extLst>
              <a:ext uri="{FF2B5EF4-FFF2-40B4-BE49-F238E27FC236}">
                <a16:creationId xmlns:a16="http://schemas.microsoft.com/office/drawing/2014/main" id="{66B171FA-BABE-C04B-81EE-495B25A93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608842"/>
            <a:ext cx="7772400" cy="2401006"/>
          </a:xfrm>
          <a:prstGeom prst="rect">
            <a:avLst/>
          </a:prstGeom>
        </p:spPr>
      </p:pic>
      <p:sp>
        <p:nvSpPr>
          <p:cNvPr id="3" name="Tijdelijke aanduiding voor inhoud 2">
            <a:extLst>
              <a:ext uri="{FF2B5EF4-FFF2-40B4-BE49-F238E27FC236}">
                <a16:creationId xmlns:a16="http://schemas.microsoft.com/office/drawing/2014/main" id="{24229D3E-CD0A-80B0-57A9-9143C65D5AAC}"/>
              </a:ext>
            </a:extLst>
          </p:cNvPr>
          <p:cNvSpPr>
            <a:spLocks noGrp="1"/>
          </p:cNvSpPr>
          <p:nvPr>
            <p:ph type="body" idx="4294967295"/>
          </p:nvPr>
        </p:nvSpPr>
        <p:spPr>
          <a:xfrm>
            <a:off x="2534435" y="4095344"/>
            <a:ext cx="6973495" cy="2546523"/>
          </a:xfrm>
          <a:prstGeom prst="rect">
            <a:avLst/>
          </a:prstGeom>
        </p:spPr>
        <p:txBody>
          <a:bodyPr/>
          <a:lstStyle/>
          <a:p>
            <a:pPr marL="0" indent="0">
              <a:buNone/>
            </a:pPr>
            <a:r>
              <a:rPr lang="nl-NL" dirty="0">
                <a:solidFill>
                  <a:schemeClr val="bg2"/>
                </a:solidFill>
              </a:rPr>
              <a:t>NAAM PRESENTATOR</a:t>
            </a:r>
          </a:p>
          <a:p>
            <a:pPr marL="0" indent="0">
              <a:buNone/>
            </a:pPr>
            <a:br>
              <a:rPr lang="nl-NL" dirty="0">
                <a:solidFill>
                  <a:schemeClr val="bg2"/>
                </a:solidFill>
              </a:rPr>
            </a:br>
            <a:endParaRPr lang="nl-NL" dirty="0">
              <a:solidFill>
                <a:schemeClr val="bg2"/>
              </a:solidFill>
            </a:endParaRPr>
          </a:p>
          <a:p>
            <a:pPr marL="0" indent="0">
              <a:buNone/>
            </a:pPr>
            <a:r>
              <a:rPr lang="nl-NL" dirty="0">
                <a:hlinkClick r:id="rId3"/>
              </a:rPr>
              <a:t>https://scholingpalliatievezorg.nl</a:t>
            </a:r>
            <a:endParaRPr lang="nl-NL" dirty="0"/>
          </a:p>
          <a:p>
            <a:pPr marL="0" indent="0">
              <a:buNone/>
            </a:pPr>
            <a:r>
              <a:rPr lang="nl-NL" dirty="0">
                <a:hlinkClick r:id="rId4"/>
              </a:rPr>
              <a:t>scholingpz@amsterdamumc.nl</a:t>
            </a:r>
            <a:endParaRPr lang="nl-NL" dirty="0"/>
          </a:p>
          <a:p>
            <a:pPr marL="0" indent="0">
              <a:buNone/>
            </a:pPr>
            <a:endParaRPr lang="nl-NL" dirty="0"/>
          </a:p>
        </p:txBody>
      </p:sp>
    </p:spTree>
    <p:extLst>
      <p:ext uri="{BB962C8B-B14F-4D97-AF65-F5344CB8AC3E}">
        <p14:creationId xmlns:p14="http://schemas.microsoft.com/office/powerpoint/2010/main" val="182211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AE74F830-FE7A-2033-6E45-35DD7186D341}"/>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12" name="Afbeelding 11" descr="Afbeelding met tekst&#10;&#10;Automatisch gegenereerde beschrijving">
            <a:extLst>
              <a:ext uri="{FF2B5EF4-FFF2-40B4-BE49-F238E27FC236}">
                <a16:creationId xmlns:a16="http://schemas.microsoft.com/office/drawing/2014/main" id="{4A43E7AE-FCF1-2251-4476-F99505291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3" name="Tijdelijke aanduiding voor datum 3">
            <a:extLst>
              <a:ext uri="{FF2B5EF4-FFF2-40B4-BE49-F238E27FC236}">
                <a16:creationId xmlns:a16="http://schemas.microsoft.com/office/drawing/2014/main" id="{81385E24-D989-6089-305C-B466B359890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14" name="Tijdelijke aanduiding voor voettekst 4">
            <a:extLst>
              <a:ext uri="{FF2B5EF4-FFF2-40B4-BE49-F238E27FC236}">
                <a16:creationId xmlns:a16="http://schemas.microsoft.com/office/drawing/2014/main" id="{9A02DC59-FC52-F4F7-8342-9C3C798B736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15" name="Tijdelijke aanduiding voor dianummer 5">
            <a:extLst>
              <a:ext uri="{FF2B5EF4-FFF2-40B4-BE49-F238E27FC236}">
                <a16:creationId xmlns:a16="http://schemas.microsoft.com/office/drawing/2014/main" id="{5EC750D1-0189-D7A7-B10C-9CA7FFA0779C}"/>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9" name="Titel 1">
            <a:extLst>
              <a:ext uri="{FF2B5EF4-FFF2-40B4-BE49-F238E27FC236}">
                <a16:creationId xmlns:a16="http://schemas.microsoft.com/office/drawing/2014/main" id="{87A3DC94-33D2-9622-0210-EDFA1088F1EF}"/>
              </a:ext>
            </a:extLst>
          </p:cNvPr>
          <p:cNvSpPr txBox="1">
            <a:spLocks/>
          </p:cNvSpPr>
          <p:nvPr/>
        </p:nvSpPr>
        <p:spPr>
          <a:xfrm>
            <a:off x="622570" y="1434353"/>
            <a:ext cx="10982528" cy="345865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Centrale vraag:</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FFFFFF"/>
                </a:solidFill>
                <a:effectLst/>
                <a:uLnTx/>
                <a:uFillTx/>
                <a:latin typeface="Calibri" panose="020F0502020204030204"/>
                <a:ea typeface="+mj-ea"/>
                <a:cs typeface="+mj-cs"/>
              </a:rPr>
              <a:t>Wat is de rol van de zorgverlener en wanneer kun je een expert (geestelijk verzorger 1e en 2e lijn) inschakelen?</a:t>
            </a:r>
          </a:p>
        </p:txBody>
      </p:sp>
    </p:spTree>
    <p:extLst>
      <p:ext uri="{BB962C8B-B14F-4D97-AF65-F5344CB8AC3E}">
        <p14:creationId xmlns:p14="http://schemas.microsoft.com/office/powerpoint/2010/main" val="284739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63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pic>
        <p:nvPicPr>
          <p:cNvPr id="13" name="Content Placeholder 12">
            <a:extLst>
              <a:ext uri="{FF2B5EF4-FFF2-40B4-BE49-F238E27FC236}">
                <a16:creationId xmlns:a16="http://schemas.microsoft.com/office/drawing/2014/main" id="{C6CD883E-0567-A89A-3A24-482204CF9A5D}"/>
              </a:ext>
            </a:extLst>
          </p:cNvPr>
          <p:cNvPicPr>
            <a:picLocks noGrp="1" noChangeAspect="1"/>
          </p:cNvPicPr>
          <p:nvPr>
            <p:ph idx="1"/>
          </p:nvPr>
        </p:nvPicPr>
        <p:blipFill>
          <a:blip r:embed="rId4"/>
          <a:stretch>
            <a:fillRect/>
          </a:stretch>
        </p:blipFill>
        <p:spPr>
          <a:xfrm>
            <a:off x="7805812" y="804864"/>
            <a:ext cx="2676376" cy="4352921"/>
          </a:xfrm>
        </p:spPr>
      </p:pic>
      <p:sp>
        <p:nvSpPr>
          <p:cNvPr id="2" name="Tijdelijke aanduiding voor datum 3">
            <a:extLst>
              <a:ext uri="{FF2B5EF4-FFF2-40B4-BE49-F238E27FC236}">
                <a16:creationId xmlns:a16="http://schemas.microsoft.com/office/drawing/2014/main" id="{77320006-29FB-E980-018D-5A9A3A0657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169586BE-546D-FBC7-6A5B-C78458E82D8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1B4959B0-BEAB-DDA3-1A63-E5CC20FD7816}"/>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828E331C-0923-BC31-E9BE-1A00D4DFDB53}"/>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Leerdoelen</a:t>
            </a:r>
          </a:p>
        </p:txBody>
      </p:sp>
      <p:sp>
        <p:nvSpPr>
          <p:cNvPr id="9" name="Tijdelijke aanduiding voor tekst 3">
            <a:extLst>
              <a:ext uri="{FF2B5EF4-FFF2-40B4-BE49-F238E27FC236}">
                <a16:creationId xmlns:a16="http://schemas.microsoft.com/office/drawing/2014/main" id="{857DEC2C-C606-F3C7-E049-580DC5264E72}"/>
              </a:ext>
            </a:extLst>
          </p:cNvPr>
          <p:cNvSpPr txBox="1">
            <a:spLocks/>
          </p:cNvSpPr>
          <p:nvPr/>
        </p:nvSpPr>
        <p:spPr>
          <a:xfrm>
            <a:off x="839789" y="2057400"/>
            <a:ext cx="52562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Reflecteert op de eigen normen en waarden op het gebied van palliatieve zorg en levenseinde vraagstukken;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Kan acteren op de behoefte van de patiënt en naasten m.b.t. een gesprek over het levenseinde;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Kan patiënten en naasten begeleiden in de stervensfase;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Kan adequaat zelfzorg toepassen.</a:t>
            </a:r>
          </a:p>
        </p:txBody>
      </p:sp>
    </p:spTree>
    <p:extLst>
      <p:ext uri="{BB962C8B-B14F-4D97-AF65-F5344CB8AC3E}">
        <p14:creationId xmlns:p14="http://schemas.microsoft.com/office/powerpoint/2010/main" val="293530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01E8B697-86D1-54C7-EC90-54BCEAF5491F}"/>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5" name="Afbeelding 4" descr="Afbeelding met tekst&#10;&#10;Automatisch gegenereerde beschrijving">
            <a:extLst>
              <a:ext uri="{FF2B5EF4-FFF2-40B4-BE49-F238E27FC236}">
                <a16:creationId xmlns:a16="http://schemas.microsoft.com/office/drawing/2014/main" id="{3F958D33-5B65-CC5D-A6FD-19F548EBD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892365B0-4F89-F811-92D5-2B8AFC959E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7" name="Tijdelijke aanduiding voor voettekst 4">
            <a:extLst>
              <a:ext uri="{FF2B5EF4-FFF2-40B4-BE49-F238E27FC236}">
                <a16:creationId xmlns:a16="http://schemas.microsoft.com/office/drawing/2014/main" id="{9F67C918-99C9-916A-EEF8-C6EAF0E1F68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8" name="Tijdelijke aanduiding voor dianummer 5">
            <a:extLst>
              <a:ext uri="{FF2B5EF4-FFF2-40B4-BE49-F238E27FC236}">
                <a16:creationId xmlns:a16="http://schemas.microsoft.com/office/drawing/2014/main" id="{F2908F80-5056-B871-B131-97B9E7E8B475}"/>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1" name="Titel 1">
            <a:extLst>
              <a:ext uri="{FF2B5EF4-FFF2-40B4-BE49-F238E27FC236}">
                <a16:creationId xmlns:a16="http://schemas.microsoft.com/office/drawing/2014/main" id="{44B3F236-3F12-1E91-15BE-7A740B1A4B32}"/>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Signaleren</a:t>
            </a:r>
          </a:p>
        </p:txBody>
      </p:sp>
    </p:spTree>
    <p:extLst>
      <p:ext uri="{BB962C8B-B14F-4D97-AF65-F5344CB8AC3E}">
        <p14:creationId xmlns:p14="http://schemas.microsoft.com/office/powerpoint/2010/main" val="297114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6927C2C-7974-FC50-2174-7C440EC0F758}"/>
              </a:ext>
            </a:extLst>
          </p:cNvPr>
          <p:cNvSpPr/>
          <p:nvPr/>
        </p:nvSpPr>
        <p:spPr>
          <a:xfrm>
            <a:off x="0" y="0"/>
            <a:ext cx="12192000" cy="5984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2" name="Tijdelijke aanduiding voor inhoud 11">
            <a:extLst>
              <a:ext uri="{FF2B5EF4-FFF2-40B4-BE49-F238E27FC236}">
                <a16:creationId xmlns:a16="http://schemas.microsoft.com/office/drawing/2014/main" id="{49F886EE-FCCE-9D9D-C715-A4D10C66B78F}"/>
              </a:ext>
            </a:extLst>
          </p:cNvPr>
          <p:cNvSpPr>
            <a:spLocks noGrp="1"/>
          </p:cNvSpPr>
          <p:nvPr>
            <p:ph idx="1"/>
          </p:nvPr>
        </p:nvSpPr>
        <p:spPr>
          <a:xfrm>
            <a:off x="6096000" y="0"/>
            <a:ext cx="6096000" cy="5963055"/>
          </a:xfrm>
        </p:spPr>
        <p:txBody>
          <a:bodyPr/>
          <a:lstStyle/>
          <a:p>
            <a:endParaRPr lang="nl-NL" dirty="0"/>
          </a:p>
        </p:txBody>
      </p:sp>
      <p:sp>
        <p:nvSpPr>
          <p:cNvPr id="2" name="Tijdelijke aanduiding voor datum 3">
            <a:extLst>
              <a:ext uri="{FF2B5EF4-FFF2-40B4-BE49-F238E27FC236}">
                <a16:creationId xmlns:a16="http://schemas.microsoft.com/office/drawing/2014/main" id="{8F58E1C7-D99B-AE0C-B2CC-DF1969B9D8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34431EF8-0766-A7E4-222A-B0F35F2C28B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87215B51-4EBC-CA82-54E9-B92AFCA7AB98}"/>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84DEFF48-75C5-B01F-D841-60A2A64C652C}"/>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Signaleren</a:t>
            </a:r>
          </a:p>
        </p:txBody>
      </p:sp>
      <p:sp>
        <p:nvSpPr>
          <p:cNvPr id="9" name="Tijdelijke aanduiding voor tekst 3">
            <a:extLst>
              <a:ext uri="{FF2B5EF4-FFF2-40B4-BE49-F238E27FC236}">
                <a16:creationId xmlns:a16="http://schemas.microsoft.com/office/drawing/2014/main" id="{E8607968-D290-092E-A58B-DD1F25C8C4A4}"/>
              </a:ext>
            </a:extLst>
          </p:cNvPr>
          <p:cNvSpPr txBox="1">
            <a:spLocks/>
          </p:cNvSpPr>
          <p:nvPr/>
        </p:nvSpPr>
        <p:spPr>
          <a:xfrm>
            <a:off x="839789" y="2057400"/>
            <a:ext cx="6979908"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Video experts Jacqueline Meurs en Yvonne Engels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Huiswerkopdracht bespreken: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Vraag 1: Wat houdt deze patiënt in het bijzonder bezig?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Vraag 2: Welke signalen worden opgepakt en welke vragen worden gesteld?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Vraag 3: Welke signalen worden niet opgepakt door de zorgverlener?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Vervolgvraag</a:t>
            </a:r>
          </a:p>
        </p:txBody>
      </p:sp>
    </p:spTree>
    <p:extLst>
      <p:ext uri="{BB962C8B-B14F-4D97-AF65-F5344CB8AC3E}">
        <p14:creationId xmlns:p14="http://schemas.microsoft.com/office/powerpoint/2010/main" val="383269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BE3E854C-427C-8478-CAAF-482C50C46D3C}"/>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5" name="Afbeelding 4" descr="Afbeelding met tekst&#10;&#10;Automatisch gegenereerde beschrijving">
            <a:extLst>
              <a:ext uri="{FF2B5EF4-FFF2-40B4-BE49-F238E27FC236}">
                <a16:creationId xmlns:a16="http://schemas.microsoft.com/office/drawing/2014/main" id="{F5AC3D1E-7E62-90FB-D8CC-FEEC46B0B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6" name="Tijdelijke aanduiding voor datum 3">
            <a:extLst>
              <a:ext uri="{FF2B5EF4-FFF2-40B4-BE49-F238E27FC236}">
                <a16:creationId xmlns:a16="http://schemas.microsoft.com/office/drawing/2014/main" id="{F28D20CA-0C87-77A0-7933-23E04A03960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7" name="Tijdelijke aanduiding voor voettekst 4">
            <a:extLst>
              <a:ext uri="{FF2B5EF4-FFF2-40B4-BE49-F238E27FC236}">
                <a16:creationId xmlns:a16="http://schemas.microsoft.com/office/drawing/2014/main" id="{C03157F5-61D0-FBA3-0954-906A4B88707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8" name="Tijdelijke aanduiding voor dianummer 5">
            <a:extLst>
              <a:ext uri="{FF2B5EF4-FFF2-40B4-BE49-F238E27FC236}">
                <a16:creationId xmlns:a16="http://schemas.microsoft.com/office/drawing/2014/main" id="{9D3C22CE-0DE4-1EEA-62A9-BBA542A24FAD}"/>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1" name="Titel 1">
            <a:extLst>
              <a:ext uri="{FF2B5EF4-FFF2-40B4-BE49-F238E27FC236}">
                <a16:creationId xmlns:a16="http://schemas.microsoft.com/office/drawing/2014/main" id="{F2791C19-CF7C-BA2E-A580-3A0FAF764A58}"/>
              </a:ext>
            </a:extLst>
          </p:cNvPr>
          <p:cNvSpPr txBox="1">
            <a:spLocks/>
          </p:cNvSpPr>
          <p:nvPr/>
        </p:nvSpPr>
        <p:spPr>
          <a:xfrm>
            <a:off x="622570" y="1673157"/>
            <a:ext cx="10982528" cy="3219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Verkennen</a:t>
            </a:r>
          </a:p>
        </p:txBody>
      </p:sp>
    </p:spTree>
    <p:extLst>
      <p:ext uri="{BB962C8B-B14F-4D97-AF65-F5344CB8AC3E}">
        <p14:creationId xmlns:p14="http://schemas.microsoft.com/office/powerpoint/2010/main" val="325882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7C7D442-A3E0-D638-41B8-F1A6941A6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1" name="Titel 10">
            <a:extLst>
              <a:ext uri="{FF2B5EF4-FFF2-40B4-BE49-F238E27FC236}">
                <a16:creationId xmlns:a16="http://schemas.microsoft.com/office/drawing/2014/main" id="{E19E055A-AEC0-2C04-19BB-42775EBE8AEC}"/>
              </a:ext>
            </a:extLst>
          </p:cNvPr>
          <p:cNvSpPr>
            <a:spLocks noGrp="1"/>
          </p:cNvSpPr>
          <p:nvPr>
            <p:ph type="title"/>
          </p:nvPr>
        </p:nvSpPr>
        <p:spPr>
          <a:xfrm>
            <a:off x="838200" y="365125"/>
            <a:ext cx="10839450" cy="1325563"/>
          </a:xfrm>
        </p:spPr>
        <p:txBody>
          <a:bodyPr/>
          <a:lstStyle/>
          <a:p>
            <a:endParaRPr lang="nl-NL" dirty="0"/>
          </a:p>
        </p:txBody>
      </p:sp>
      <p:sp>
        <p:nvSpPr>
          <p:cNvPr id="2" name="Tijdelijke aanduiding voor datum 3">
            <a:extLst>
              <a:ext uri="{FF2B5EF4-FFF2-40B4-BE49-F238E27FC236}">
                <a16:creationId xmlns:a16="http://schemas.microsoft.com/office/drawing/2014/main" id="{1CE13FDE-277D-9E48-5C57-958FAE6639D8}"/>
              </a:ext>
            </a:extLst>
          </p:cNvPr>
          <p:cNvSpPr>
            <a:spLocks noGrp="1"/>
          </p:cNvSpPr>
          <p:nvPr>
            <p:ph type="dt" sz="half" idx="10"/>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3" name="Tijdelijke aanduiding voor voettekst 4">
            <a:extLst>
              <a:ext uri="{FF2B5EF4-FFF2-40B4-BE49-F238E27FC236}">
                <a16:creationId xmlns:a16="http://schemas.microsoft.com/office/drawing/2014/main" id="{E0B22F26-5B7A-9D83-419D-F4D8AC8B9E2E}"/>
              </a:ext>
            </a:extLst>
          </p:cNvPr>
          <p:cNvSpPr>
            <a:spLocks noGrp="1"/>
          </p:cNvSpPr>
          <p:nvPr>
            <p:ph type="ftr" sz="quarter" idx="1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7" name="Tijdelijke aanduiding voor dianummer 5">
            <a:extLst>
              <a:ext uri="{FF2B5EF4-FFF2-40B4-BE49-F238E27FC236}">
                <a16:creationId xmlns:a16="http://schemas.microsoft.com/office/drawing/2014/main" id="{E3363435-57BD-4F33-30AA-EADB1E81DA78}"/>
              </a:ext>
            </a:extLst>
          </p:cNvPr>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8" name="Titel 1">
            <a:extLst>
              <a:ext uri="{FF2B5EF4-FFF2-40B4-BE49-F238E27FC236}">
                <a16:creationId xmlns:a16="http://schemas.microsoft.com/office/drawing/2014/main" id="{31986EA4-1E86-9BD7-7020-F735EF2DDE98}"/>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FFFFFF"/>
                </a:solidFill>
                <a:effectLst/>
                <a:uLnTx/>
                <a:uFillTx/>
                <a:latin typeface="Calibri" panose="020F0502020204030204"/>
                <a:ea typeface="+mj-ea"/>
                <a:cs typeface="+mj-cs"/>
              </a:rPr>
              <a:t>Verkennen</a:t>
            </a:r>
          </a:p>
        </p:txBody>
      </p:sp>
      <p:sp>
        <p:nvSpPr>
          <p:cNvPr id="9" name="Tijdelijke aanduiding voor tekst 3">
            <a:extLst>
              <a:ext uri="{FF2B5EF4-FFF2-40B4-BE49-F238E27FC236}">
                <a16:creationId xmlns:a16="http://schemas.microsoft.com/office/drawing/2014/main" id="{3ADCEFDD-F46E-9328-2931-2F282BEE619A}"/>
              </a:ext>
            </a:extLst>
          </p:cNvPr>
          <p:cNvSpPr txBox="1">
            <a:spLocks/>
          </p:cNvSpPr>
          <p:nvPr/>
        </p:nvSpPr>
        <p:spPr>
          <a:xfrm>
            <a:off x="839789" y="2057400"/>
            <a:ext cx="5256212"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Video experts Jacqueline Meurs en Yvonne Engels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Drietallen (‘15 min. totaal voor 2 casus):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1 deelnemer speelt de zorgverlener die in gesprek gaat met een patiënt. De zorgverlener probeert te achterhalen wat deze patiënt bezig houdt.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1 deelnemer speelt de patiënt (neem een patiënt in gedachte die nu bij je te binnen schiet, bijv. patiënt komt structureel 10 min. te laat op het consult). De patiënt brengt iets in wat hem of haar bezig houdt.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FFFFFF"/>
                </a:solidFill>
                <a:effectLst/>
                <a:uLnTx/>
                <a:uFillTx/>
                <a:latin typeface="Calibri" panose="020F0502020204030204"/>
                <a:ea typeface="+mn-ea"/>
                <a:cs typeface="+mn-cs"/>
              </a:rPr>
              <a:t>1 deelnemer observeert (wat werkt wel en niet, schrijf eventueel mee)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8F94651B-0FB9-190D-7363-35081E2D9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7544" y="136525"/>
            <a:ext cx="3763078" cy="2622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D05D57F-AFE8-5BCF-A8DF-6590E7602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773" y="2867078"/>
            <a:ext cx="3763078" cy="300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1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27ED3EB-59DD-4486-AA84-ADBECE472333}"/>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EB6650"/>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AE74F830-FE7A-2033-6E45-35DD7186D341}"/>
              </a:ext>
            </a:extLst>
          </p:cNvPr>
          <p:cNvSpPr/>
          <p:nvPr/>
        </p:nvSpPr>
        <p:spPr>
          <a:xfrm flipV="1">
            <a:off x="0" y="5963055"/>
            <a:ext cx="12192000" cy="9238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EB6650"/>
              </a:solidFill>
              <a:effectLst/>
              <a:uLnTx/>
              <a:uFillTx/>
              <a:latin typeface="Calibri" panose="020F0502020204030204"/>
              <a:ea typeface="+mn-ea"/>
              <a:cs typeface="+mn-cs"/>
            </a:endParaRPr>
          </a:p>
        </p:txBody>
      </p:sp>
      <p:pic>
        <p:nvPicPr>
          <p:cNvPr id="12" name="Afbeelding 11" descr="Afbeelding met tekst&#10;&#10;Automatisch gegenereerde beschrijving">
            <a:extLst>
              <a:ext uri="{FF2B5EF4-FFF2-40B4-BE49-F238E27FC236}">
                <a16:creationId xmlns:a16="http://schemas.microsoft.com/office/drawing/2014/main" id="{4A43E7AE-FCF1-2251-4476-F99505291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720" y="5975345"/>
            <a:ext cx="2857280" cy="882655"/>
          </a:xfrm>
          <a:prstGeom prst="rect">
            <a:avLst/>
          </a:prstGeom>
        </p:spPr>
      </p:pic>
      <p:sp>
        <p:nvSpPr>
          <p:cNvPr id="13" name="Tijdelijke aanduiding voor datum 3">
            <a:extLst>
              <a:ext uri="{FF2B5EF4-FFF2-40B4-BE49-F238E27FC236}">
                <a16:creationId xmlns:a16="http://schemas.microsoft.com/office/drawing/2014/main" id="{81385E24-D989-6089-305C-B466B359890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81D70-9B53-413A-8B97-9D11F2A149C3}" type="datetimeFigureOut">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23-2-2024</a:t>
            </a:fld>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14" name="Tijdelijke aanduiding voor voettekst 4">
            <a:extLst>
              <a:ext uri="{FF2B5EF4-FFF2-40B4-BE49-F238E27FC236}">
                <a16:creationId xmlns:a16="http://schemas.microsoft.com/office/drawing/2014/main" id="{9A02DC59-FC52-F4F7-8342-9C3C798B736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D4049"/>
              </a:solidFill>
              <a:effectLst/>
              <a:uLnTx/>
              <a:uFillTx/>
              <a:latin typeface="Calibri" panose="020F0502020204030204"/>
              <a:ea typeface="+mn-ea"/>
              <a:cs typeface="+mn-cs"/>
            </a:endParaRPr>
          </a:p>
        </p:txBody>
      </p:sp>
      <p:sp>
        <p:nvSpPr>
          <p:cNvPr id="15" name="Tijdelijke aanduiding voor dianummer 5">
            <a:extLst>
              <a:ext uri="{FF2B5EF4-FFF2-40B4-BE49-F238E27FC236}">
                <a16:creationId xmlns:a16="http://schemas.microsoft.com/office/drawing/2014/main" id="{5EC750D1-0189-D7A7-B10C-9CA7FFA0779C}"/>
              </a:ext>
            </a:extLst>
          </p:cNvPr>
          <p:cNvSpPr>
            <a:spLocks noGrp="1"/>
          </p:cNvSpPr>
          <p:nvPr>
            <p:ph type="sldNum" sz="quarter" idx="12"/>
          </p:nvPr>
        </p:nvSpPr>
        <p:spPr>
          <a:xfrm>
            <a:off x="8610600" y="6356350"/>
            <a:ext cx="72412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D51494-76CF-451E-B46E-2F608511F514}" type="slidenum">
              <a:rPr kumimoji="0" lang="nl-NL" sz="1800" b="0" i="0" u="none" strike="noStrike" kern="1200" cap="none" spc="0" normalizeH="0" baseline="0" noProof="0" smtClean="0">
                <a:ln>
                  <a:noFill/>
                </a:ln>
                <a:solidFill>
                  <a:srgbClr val="0D40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nl-NL" sz="1800" b="0" i="0" u="none" strike="noStrike" kern="1200" cap="none" spc="0" normalizeH="0" baseline="0" noProof="0">
              <a:ln>
                <a:noFill/>
              </a:ln>
              <a:solidFill>
                <a:srgbClr val="0D4049"/>
              </a:solidFill>
              <a:effectLst/>
              <a:uLnTx/>
              <a:uFillTx/>
              <a:latin typeface="Calibri" panose="020F0502020204030204"/>
              <a:ea typeface="+mn-ea"/>
              <a:cs typeface="+mn-cs"/>
            </a:endParaRPr>
          </a:p>
        </p:txBody>
      </p:sp>
      <p:sp>
        <p:nvSpPr>
          <p:cNvPr id="19" name="Titel 1">
            <a:extLst>
              <a:ext uri="{FF2B5EF4-FFF2-40B4-BE49-F238E27FC236}">
                <a16:creationId xmlns:a16="http://schemas.microsoft.com/office/drawing/2014/main" id="{87A3DC94-33D2-9622-0210-EDFA1088F1EF}"/>
              </a:ext>
            </a:extLst>
          </p:cNvPr>
          <p:cNvSpPr txBox="1">
            <a:spLocks/>
          </p:cNvSpPr>
          <p:nvPr/>
        </p:nvSpPr>
        <p:spPr>
          <a:xfrm>
            <a:off x="622570" y="1434353"/>
            <a:ext cx="10982528" cy="345865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FFFFFF"/>
                </a:solidFill>
                <a:effectLst/>
                <a:uLnTx/>
                <a:uFillTx/>
                <a:latin typeface="Calibri" panose="020F0502020204030204"/>
                <a:ea typeface="+mj-ea"/>
                <a:cs typeface="+mj-cs"/>
              </a:rPr>
              <a:t>Proactief handelen</a:t>
            </a:r>
            <a:endParaRPr kumimoji="0" lang="nl-NL" sz="3600" b="1" i="1"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721654969"/>
      </p:ext>
    </p:extLst>
  </p:cSld>
  <p:clrMapOvr>
    <a:masterClrMapping/>
  </p:clrMapOvr>
</p:sld>
</file>

<file path=ppt/theme/theme1.xml><?xml version="1.0" encoding="utf-8"?>
<a:theme xmlns:a="http://schemas.openxmlformats.org/drawingml/2006/main" name="Witte achtergrond">
  <a:themeElements>
    <a:clrScheme name="ScholingPZ 2">
      <a:dk1>
        <a:srgbClr val="0D4049"/>
      </a:dk1>
      <a:lt1>
        <a:srgbClr val="EB6650"/>
      </a:lt1>
      <a:dk2>
        <a:srgbClr val="38B8AF"/>
      </a:dk2>
      <a:lt2>
        <a:srgbClr val="FFFFFF"/>
      </a:lt2>
      <a:accent1>
        <a:srgbClr val="EB6751"/>
      </a:accent1>
      <a:accent2>
        <a:srgbClr val="38B8AF"/>
      </a:accent2>
      <a:accent3>
        <a:srgbClr val="E6E6E6"/>
      </a:accent3>
      <a:accent4>
        <a:srgbClr val="E20512"/>
      </a:accent4>
      <a:accent5>
        <a:srgbClr val="0075BF"/>
      </a:accent5>
      <a:accent6>
        <a:srgbClr val="70AD47"/>
      </a:accent6>
      <a:hlink>
        <a:srgbClr val="EB6650"/>
      </a:hlink>
      <a:folHlink>
        <a:srgbClr val="EB67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nkergroene achtergrond">
  <a:themeElements>
    <a:clrScheme name="ScholingPZ">
      <a:dk1>
        <a:srgbClr val="0D4049"/>
      </a:dk1>
      <a:lt1>
        <a:srgbClr val="EB6650"/>
      </a:lt1>
      <a:dk2>
        <a:srgbClr val="38B8AF"/>
      </a:dk2>
      <a:lt2>
        <a:srgbClr val="FFFFFF"/>
      </a:lt2>
      <a:accent1>
        <a:srgbClr val="EB6751"/>
      </a:accent1>
      <a:accent2>
        <a:srgbClr val="38B8AF"/>
      </a:accent2>
      <a:accent3>
        <a:srgbClr val="DCDCDC"/>
      </a:accent3>
      <a:accent4>
        <a:srgbClr val="E20512"/>
      </a:accent4>
      <a:accent5>
        <a:srgbClr val="0075BF"/>
      </a:accent5>
      <a:accent6>
        <a:srgbClr val="70AD47"/>
      </a:accent6>
      <a:hlink>
        <a:srgbClr val="EB6650"/>
      </a:hlink>
      <a:folHlink>
        <a:srgbClr val="38B8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urqoise achtergrond">
  <a:themeElements>
    <a:clrScheme name="ScholingPZ">
      <a:dk1>
        <a:srgbClr val="0D4049"/>
      </a:dk1>
      <a:lt1>
        <a:srgbClr val="EB6650"/>
      </a:lt1>
      <a:dk2>
        <a:srgbClr val="38B8AF"/>
      </a:dk2>
      <a:lt2>
        <a:srgbClr val="FFFFFF"/>
      </a:lt2>
      <a:accent1>
        <a:srgbClr val="EB6751"/>
      </a:accent1>
      <a:accent2>
        <a:srgbClr val="38B8AF"/>
      </a:accent2>
      <a:accent3>
        <a:srgbClr val="DCDCDC"/>
      </a:accent3>
      <a:accent4>
        <a:srgbClr val="E20512"/>
      </a:accent4>
      <a:accent5>
        <a:srgbClr val="0075BF"/>
      </a:accent5>
      <a:accent6>
        <a:srgbClr val="70AD47"/>
      </a:accent6>
      <a:hlink>
        <a:srgbClr val="EB6650"/>
      </a:hlink>
      <a:folHlink>
        <a:srgbClr val="38B8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anje achtergrond">
  <a:themeElements>
    <a:clrScheme name="ScholingPZ 2">
      <a:dk1>
        <a:srgbClr val="0D4049"/>
      </a:dk1>
      <a:lt1>
        <a:srgbClr val="EB6650"/>
      </a:lt1>
      <a:dk2>
        <a:srgbClr val="38B8AF"/>
      </a:dk2>
      <a:lt2>
        <a:srgbClr val="FFFFFF"/>
      </a:lt2>
      <a:accent1>
        <a:srgbClr val="EB6751"/>
      </a:accent1>
      <a:accent2>
        <a:srgbClr val="38B8AF"/>
      </a:accent2>
      <a:accent3>
        <a:srgbClr val="E6E6E6"/>
      </a:accent3>
      <a:accent4>
        <a:srgbClr val="E20512"/>
      </a:accent4>
      <a:accent5>
        <a:srgbClr val="0075BF"/>
      </a:accent5>
      <a:accent6>
        <a:srgbClr val="70AD47"/>
      </a:accent6>
      <a:hlink>
        <a:srgbClr val="EB6650"/>
      </a:hlink>
      <a:folHlink>
        <a:srgbClr val="EB67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ranje achtergrond">
  <a:themeElements>
    <a:clrScheme name="ScholingPZ">
      <a:dk1>
        <a:srgbClr val="0D4049"/>
      </a:dk1>
      <a:lt1>
        <a:srgbClr val="EB6650"/>
      </a:lt1>
      <a:dk2>
        <a:srgbClr val="38B8AF"/>
      </a:dk2>
      <a:lt2>
        <a:srgbClr val="FFFFFF"/>
      </a:lt2>
      <a:accent1>
        <a:srgbClr val="EB6751"/>
      </a:accent1>
      <a:accent2>
        <a:srgbClr val="38B8AF"/>
      </a:accent2>
      <a:accent3>
        <a:srgbClr val="DCDCDC"/>
      </a:accent3>
      <a:accent4>
        <a:srgbClr val="E20512"/>
      </a:accent4>
      <a:accent5>
        <a:srgbClr val="0075BF"/>
      </a:accent5>
      <a:accent6>
        <a:srgbClr val="70AD47"/>
      </a:accent6>
      <a:hlink>
        <a:srgbClr val="EB6650"/>
      </a:hlink>
      <a:folHlink>
        <a:srgbClr val="38B8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C4B550ABE92447A2ACA11BE917DF83" ma:contentTypeVersion="12" ma:contentTypeDescription="Een nieuw document maken." ma:contentTypeScope="" ma:versionID="262a649e3cce448505f6f1eca6af9094">
  <xsd:schema xmlns:xsd="http://www.w3.org/2001/XMLSchema" xmlns:xs="http://www.w3.org/2001/XMLSchema" xmlns:p="http://schemas.microsoft.com/office/2006/metadata/properties" xmlns:ns2="a80ab04c-8f70-4963-96ff-2715df65a177" xmlns:ns3="1acb8f41-2a33-4baf-8cf1-caa83d506ca0" targetNamespace="http://schemas.microsoft.com/office/2006/metadata/properties" ma:root="true" ma:fieldsID="a5b4875408f2d4989d8f6250296b6552" ns2:_="" ns3:_="">
    <xsd:import namespace="a80ab04c-8f70-4963-96ff-2715df65a177"/>
    <xsd:import namespace="1acb8f41-2a33-4baf-8cf1-caa83d506ca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ab04c-8f70-4963-96ff-2715df65a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cb8f41-2a33-4baf-8cf1-caa83d506ca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6c6539-3159-4d14-8bb5-b2f50dd824ba}" ma:internalName="TaxCatchAll" ma:showField="CatchAllData" ma:web="1acb8f41-2a33-4baf-8cf1-caa83d506ca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0ab04c-8f70-4963-96ff-2715df65a177">
      <Terms xmlns="http://schemas.microsoft.com/office/infopath/2007/PartnerControls"/>
    </lcf76f155ced4ddcb4097134ff3c332f>
    <TaxCatchAll xmlns="1acb8f41-2a33-4baf-8cf1-caa83d506ca0" xsi:nil="true"/>
  </documentManagement>
</p:properties>
</file>

<file path=customXml/itemProps1.xml><?xml version="1.0" encoding="utf-8"?>
<ds:datastoreItem xmlns:ds="http://schemas.openxmlformats.org/officeDocument/2006/customXml" ds:itemID="{D551276F-BE9D-42A8-99A8-8E2512213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0ab04c-8f70-4963-96ff-2715df65a177"/>
    <ds:schemaRef ds:uri="1acb8f41-2a33-4baf-8cf1-caa83d506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26C5F5-0268-4E6E-AC3C-D54C2FDAB3DE}">
  <ds:schemaRefs>
    <ds:schemaRef ds:uri="http://schemas.microsoft.com/sharepoint/v3/contenttype/forms"/>
  </ds:schemaRefs>
</ds:datastoreItem>
</file>

<file path=customXml/itemProps3.xml><?xml version="1.0" encoding="utf-8"?>
<ds:datastoreItem xmlns:ds="http://schemas.openxmlformats.org/officeDocument/2006/customXml" ds:itemID="{308CDFF8-380A-4D6A-B7C8-31C5BF18F955}">
  <ds:schemaRefs>
    <ds:schemaRef ds:uri="http://schemas.microsoft.com/office/2006/metadata/properties"/>
    <ds:schemaRef ds:uri="http://schemas.microsoft.com/office/infopath/2007/PartnerControls"/>
    <ds:schemaRef ds:uri="a80ab04c-8f70-4963-96ff-2715df65a177"/>
    <ds:schemaRef ds:uri="1acb8f41-2a33-4baf-8cf1-caa83d506ca0"/>
  </ds:schemaRefs>
</ds:datastoreItem>
</file>

<file path=docProps/app.xml><?xml version="1.0" encoding="utf-8"?>
<Properties xmlns="http://schemas.openxmlformats.org/officeDocument/2006/extended-properties" xmlns:vt="http://schemas.openxmlformats.org/officeDocument/2006/docPropsVTypes">
  <TotalTime>303</TotalTime>
  <Words>1459</Words>
  <Application>Microsoft Office PowerPoint</Application>
  <PresentationFormat>Breedbeeld</PresentationFormat>
  <Paragraphs>230</Paragraphs>
  <Slides>27</Slides>
  <Notes>16</Notes>
  <HiddenSlides>0</HiddenSlides>
  <MMClips>0</MMClips>
  <ScaleCrop>false</ScaleCrop>
  <HeadingPairs>
    <vt:vector size="6" baseType="variant">
      <vt:variant>
        <vt:lpstr>Gebruikte lettertypen</vt:lpstr>
      </vt:variant>
      <vt:variant>
        <vt:i4>7</vt:i4>
      </vt:variant>
      <vt:variant>
        <vt:lpstr>Thema</vt:lpstr>
      </vt:variant>
      <vt:variant>
        <vt:i4>5</vt:i4>
      </vt:variant>
      <vt:variant>
        <vt:lpstr>Diatitels</vt:lpstr>
      </vt:variant>
      <vt:variant>
        <vt:i4>27</vt:i4>
      </vt:variant>
    </vt:vector>
  </HeadingPairs>
  <TitlesOfParts>
    <vt:vector size="39" baseType="lpstr">
      <vt:lpstr>Arial</vt:lpstr>
      <vt:lpstr>Calibri</vt:lpstr>
      <vt:lpstr>Calibri Light</vt:lpstr>
      <vt:lpstr>Gill Sans MT</vt:lpstr>
      <vt:lpstr>Segoe UI</vt:lpstr>
      <vt:lpstr>Symbol</vt:lpstr>
      <vt:lpstr>WordVisiCarriageReturn_MSFontService</vt:lpstr>
      <vt:lpstr>Witte achtergrond</vt:lpstr>
      <vt:lpstr>Donkergroene achtergrond</vt:lpstr>
      <vt:lpstr>Turqoise achtergrond</vt:lpstr>
      <vt:lpstr>Oranje achtergrond</vt:lpstr>
      <vt:lpstr>1_Oranje achtergrond</vt:lpstr>
      <vt:lpstr>Bijeenkomst III:  Zingeving Samenwerken</vt:lpstr>
      <vt:lpstr>Disclosure belangen spreker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Samenwerken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Meer leren in de regio?</vt:lpstr>
      <vt:lpstr>Vragenlijst | Ook wij leren &amp; evalueren!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Donna Visser</dc:creator>
  <cp:lastModifiedBy>Bruin, J. de (Josefien)</cp:lastModifiedBy>
  <cp:revision>9</cp:revision>
  <dcterms:created xsi:type="dcterms:W3CDTF">2023-04-05T09:34:33Z</dcterms:created>
  <dcterms:modified xsi:type="dcterms:W3CDTF">2024-02-23T08:13:59Z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0x0101008FC4B550ABE92447A2ACA11BE917DF83</vt:lpwstr>
  </property>
</Properties>
</file>