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Lst>
  <p:notesMasterIdLst>
    <p:notesMasterId r:id="rId53"/>
  </p:notesMasterIdLst>
  <p:sldIdLst>
    <p:sldId id="263" r:id="rId9"/>
    <p:sldId id="256" r:id="rId10"/>
    <p:sldId id="257" r:id="rId11"/>
    <p:sldId id="269" r:id="rId12"/>
    <p:sldId id="265" r:id="rId13"/>
    <p:sldId id="267" r:id="rId14"/>
    <p:sldId id="266" r:id="rId15"/>
    <p:sldId id="276" r:id="rId16"/>
    <p:sldId id="268" r:id="rId17"/>
    <p:sldId id="274" r:id="rId18"/>
    <p:sldId id="275" r:id="rId19"/>
    <p:sldId id="277" r:id="rId20"/>
    <p:sldId id="262"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61" r:id="rId37"/>
    <p:sldId id="293" r:id="rId38"/>
    <p:sldId id="260" r:id="rId39"/>
    <p:sldId id="294" r:id="rId40"/>
    <p:sldId id="295" r:id="rId41"/>
    <p:sldId id="296" r:id="rId42"/>
    <p:sldId id="297" r:id="rId43"/>
    <p:sldId id="298" r:id="rId44"/>
    <p:sldId id="299" r:id="rId45"/>
    <p:sldId id="300" r:id="rId46"/>
    <p:sldId id="301" r:id="rId47"/>
    <p:sldId id="302" r:id="rId48"/>
    <p:sldId id="315" r:id="rId49"/>
    <p:sldId id="305" r:id="rId50"/>
    <p:sldId id="303" r:id="rId51"/>
    <p:sldId id="304" r:id="rId5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Visser" initials="DV" lastIdx="1" clrIdx="0">
    <p:extLst>
      <p:ext uri="{19B8F6BF-5375-455C-9EA6-DF929625EA0E}">
        <p15:presenceInfo xmlns:p15="http://schemas.microsoft.com/office/powerpoint/2012/main" userId="582a1b830ffda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A4E69-917D-4793-87BF-DAB4D9669C62}" v="3" dt="2024-02-23T08:13:28.446"/>
    <p1510:client id="{D4A27D4C-7849-4240-8820-530986966BBE}" v="7" dt="2024-02-22T21:06:01.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8" autoAdjust="0"/>
    <p:restoredTop sz="86346" autoAdjust="0"/>
  </p:normalViewPr>
  <p:slideViewPr>
    <p:cSldViewPr snapToGrid="0">
      <p:cViewPr varScale="1">
        <p:scale>
          <a:sx n="98" d="100"/>
          <a:sy n="98" d="100"/>
        </p:scale>
        <p:origin x="5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in, J. de (Josefien)" userId="f957e3d3-64ec-4ad1-97fc-bbdb2a5c72cc" providerId="ADAL" clId="{D4A27D4C-7849-4240-8820-530986966BBE}"/>
    <pc:docChg chg="undo custSel addSld delSld modSld">
      <pc:chgData name="Bruin, J. de (Josefien)" userId="f957e3d3-64ec-4ad1-97fc-bbdb2a5c72cc" providerId="ADAL" clId="{D4A27D4C-7849-4240-8820-530986966BBE}" dt="2024-02-22T21:06:01.046" v="49"/>
      <pc:docMkLst>
        <pc:docMk/>
      </pc:docMkLst>
      <pc:sldChg chg="add">
        <pc:chgData name="Bruin, J. de (Josefien)" userId="f957e3d3-64ec-4ad1-97fc-bbdb2a5c72cc" providerId="ADAL" clId="{D4A27D4C-7849-4240-8820-530986966BBE}" dt="2024-02-22T20:57:10.465" v="43"/>
        <pc:sldMkLst>
          <pc:docMk/>
          <pc:sldMk cId="0" sldId="256"/>
        </pc:sldMkLst>
      </pc:sldChg>
      <pc:sldChg chg="add del">
        <pc:chgData name="Bruin, J. de (Josefien)" userId="f957e3d3-64ec-4ad1-97fc-bbdb2a5c72cc" providerId="ADAL" clId="{D4A27D4C-7849-4240-8820-530986966BBE}" dt="2024-02-22T21:05:55.831" v="48" actId="2696"/>
        <pc:sldMkLst>
          <pc:docMk/>
          <pc:sldMk cId="1822116602" sldId="261"/>
        </pc:sldMkLst>
      </pc:sldChg>
      <pc:sldChg chg="add">
        <pc:chgData name="Bruin, J. de (Josefien)" userId="f957e3d3-64ec-4ad1-97fc-bbdb2a5c72cc" providerId="ADAL" clId="{D4A27D4C-7849-4240-8820-530986966BBE}" dt="2024-02-22T21:06:01.046" v="49"/>
        <pc:sldMkLst>
          <pc:docMk/>
          <pc:sldMk cId="2225408329" sldId="261"/>
        </pc:sldMkLst>
      </pc:sldChg>
      <pc:sldChg chg="modSp mod">
        <pc:chgData name="Bruin, J. de (Josefien)" userId="f957e3d3-64ec-4ad1-97fc-bbdb2a5c72cc" providerId="ADAL" clId="{D4A27D4C-7849-4240-8820-530986966BBE}" dt="2024-02-22T20:57:07.722" v="42" actId="20577"/>
        <pc:sldMkLst>
          <pc:docMk/>
          <pc:sldMk cId="2150795712" sldId="263"/>
        </pc:sldMkLst>
        <pc:spChg chg="mod">
          <ac:chgData name="Bruin, J. de (Josefien)" userId="f957e3d3-64ec-4ad1-97fc-bbdb2a5c72cc" providerId="ADAL" clId="{D4A27D4C-7849-4240-8820-530986966BBE}" dt="2024-02-22T20:57:07.722" v="42" actId="20577"/>
          <ac:spMkLst>
            <pc:docMk/>
            <pc:sldMk cId="2150795712" sldId="263"/>
            <ac:spMk id="2" creationId="{244CF65F-8782-35A1-567A-D4BCF6C15073}"/>
          </ac:spMkLst>
        </pc:spChg>
      </pc:sldChg>
      <pc:sldChg chg="add del">
        <pc:chgData name="Bruin, J. de (Josefien)" userId="f957e3d3-64ec-4ad1-97fc-bbdb2a5c72cc" providerId="ADAL" clId="{D4A27D4C-7849-4240-8820-530986966BBE}" dt="2024-02-22T21:00:49.364" v="47"/>
        <pc:sldMkLst>
          <pc:docMk/>
          <pc:sldMk cId="984719994" sldId="278"/>
        </pc:sldMkLst>
      </pc:sldChg>
      <pc:sldChg chg="add del">
        <pc:chgData name="Bruin, J. de (Josefien)" userId="f957e3d3-64ec-4ad1-97fc-bbdb2a5c72cc" providerId="ADAL" clId="{D4A27D4C-7849-4240-8820-530986966BBE}" dt="2024-02-22T21:00:49.364" v="47"/>
        <pc:sldMkLst>
          <pc:docMk/>
          <pc:sldMk cId="4171259866" sldId="279"/>
        </pc:sldMkLst>
      </pc:sldChg>
      <pc:sldChg chg="add del">
        <pc:chgData name="Bruin, J. de (Josefien)" userId="f957e3d3-64ec-4ad1-97fc-bbdb2a5c72cc" providerId="ADAL" clId="{D4A27D4C-7849-4240-8820-530986966BBE}" dt="2024-02-22T21:00:49.364" v="47"/>
        <pc:sldMkLst>
          <pc:docMk/>
          <pc:sldMk cId="4109892664" sldId="280"/>
        </pc:sldMkLst>
      </pc:sldChg>
      <pc:sldChg chg="add del">
        <pc:chgData name="Bruin, J. de (Josefien)" userId="f957e3d3-64ec-4ad1-97fc-bbdb2a5c72cc" providerId="ADAL" clId="{D4A27D4C-7849-4240-8820-530986966BBE}" dt="2024-02-22T21:00:49.364" v="47"/>
        <pc:sldMkLst>
          <pc:docMk/>
          <pc:sldMk cId="244276766" sldId="281"/>
        </pc:sldMkLst>
      </pc:sldChg>
      <pc:sldChg chg="add del">
        <pc:chgData name="Bruin, J. de (Josefien)" userId="f957e3d3-64ec-4ad1-97fc-bbdb2a5c72cc" providerId="ADAL" clId="{D4A27D4C-7849-4240-8820-530986966BBE}" dt="2024-02-22T21:00:49.364" v="47"/>
        <pc:sldMkLst>
          <pc:docMk/>
          <pc:sldMk cId="1045196509" sldId="282"/>
        </pc:sldMkLst>
      </pc:sldChg>
      <pc:sldChg chg="add del">
        <pc:chgData name="Bruin, J. de (Josefien)" userId="f957e3d3-64ec-4ad1-97fc-bbdb2a5c72cc" providerId="ADAL" clId="{D4A27D4C-7849-4240-8820-530986966BBE}" dt="2024-02-22T21:00:49.364" v="47"/>
        <pc:sldMkLst>
          <pc:docMk/>
          <pc:sldMk cId="3472419617" sldId="283"/>
        </pc:sldMkLst>
      </pc:sldChg>
      <pc:sldChg chg="add del">
        <pc:chgData name="Bruin, J. de (Josefien)" userId="f957e3d3-64ec-4ad1-97fc-bbdb2a5c72cc" providerId="ADAL" clId="{D4A27D4C-7849-4240-8820-530986966BBE}" dt="2024-02-22T21:00:49.364" v="47"/>
        <pc:sldMkLst>
          <pc:docMk/>
          <pc:sldMk cId="1657424986" sldId="284"/>
        </pc:sldMkLst>
      </pc:sldChg>
      <pc:sldChg chg="add del">
        <pc:chgData name="Bruin, J. de (Josefien)" userId="f957e3d3-64ec-4ad1-97fc-bbdb2a5c72cc" providerId="ADAL" clId="{D4A27D4C-7849-4240-8820-530986966BBE}" dt="2024-02-22T21:00:49.364" v="47"/>
        <pc:sldMkLst>
          <pc:docMk/>
          <pc:sldMk cId="952887767" sldId="285"/>
        </pc:sldMkLst>
      </pc:sldChg>
      <pc:sldChg chg="add del">
        <pc:chgData name="Bruin, J. de (Josefien)" userId="f957e3d3-64ec-4ad1-97fc-bbdb2a5c72cc" providerId="ADAL" clId="{D4A27D4C-7849-4240-8820-530986966BBE}" dt="2024-02-22T21:00:49.364" v="47"/>
        <pc:sldMkLst>
          <pc:docMk/>
          <pc:sldMk cId="596875412" sldId="286"/>
        </pc:sldMkLst>
      </pc:sldChg>
      <pc:sldChg chg="add del">
        <pc:chgData name="Bruin, J. de (Josefien)" userId="f957e3d3-64ec-4ad1-97fc-bbdb2a5c72cc" providerId="ADAL" clId="{D4A27D4C-7849-4240-8820-530986966BBE}" dt="2024-02-22T21:00:49.364" v="47"/>
        <pc:sldMkLst>
          <pc:docMk/>
          <pc:sldMk cId="583867295" sldId="287"/>
        </pc:sldMkLst>
      </pc:sldChg>
      <pc:sldChg chg="add del">
        <pc:chgData name="Bruin, J. de (Josefien)" userId="f957e3d3-64ec-4ad1-97fc-bbdb2a5c72cc" providerId="ADAL" clId="{D4A27D4C-7849-4240-8820-530986966BBE}" dt="2024-02-22T21:00:49.364" v="47"/>
        <pc:sldMkLst>
          <pc:docMk/>
          <pc:sldMk cId="48432937" sldId="288"/>
        </pc:sldMkLst>
      </pc:sldChg>
      <pc:sldChg chg="add del">
        <pc:chgData name="Bruin, J. de (Josefien)" userId="f957e3d3-64ec-4ad1-97fc-bbdb2a5c72cc" providerId="ADAL" clId="{D4A27D4C-7849-4240-8820-530986966BBE}" dt="2024-02-22T21:00:49.364" v="47"/>
        <pc:sldMkLst>
          <pc:docMk/>
          <pc:sldMk cId="80735990" sldId="289"/>
        </pc:sldMkLst>
      </pc:sldChg>
      <pc:sldChg chg="add del">
        <pc:chgData name="Bruin, J. de (Josefien)" userId="f957e3d3-64ec-4ad1-97fc-bbdb2a5c72cc" providerId="ADAL" clId="{D4A27D4C-7849-4240-8820-530986966BBE}" dt="2024-02-22T21:00:49.364" v="47"/>
        <pc:sldMkLst>
          <pc:docMk/>
          <pc:sldMk cId="3742510306" sldId="290"/>
        </pc:sldMkLst>
      </pc:sldChg>
      <pc:sldChg chg="add del">
        <pc:chgData name="Bruin, J. de (Josefien)" userId="f957e3d3-64ec-4ad1-97fc-bbdb2a5c72cc" providerId="ADAL" clId="{D4A27D4C-7849-4240-8820-530986966BBE}" dt="2024-02-22T21:00:49.364" v="47"/>
        <pc:sldMkLst>
          <pc:docMk/>
          <pc:sldMk cId="423813530" sldId="291"/>
        </pc:sldMkLst>
      </pc:sldChg>
      <pc:sldChg chg="add">
        <pc:chgData name="Bruin, J. de (Josefien)" userId="f957e3d3-64ec-4ad1-97fc-bbdb2a5c72cc" providerId="ADAL" clId="{D4A27D4C-7849-4240-8820-530986966BBE}" dt="2024-02-22T21:06:01.046" v="49"/>
        <pc:sldMkLst>
          <pc:docMk/>
          <pc:sldMk cId="164650108" sldId="292"/>
        </pc:sldMkLst>
      </pc:sldChg>
      <pc:sldChg chg="add del">
        <pc:chgData name="Bruin, J. de (Josefien)" userId="f957e3d3-64ec-4ad1-97fc-bbdb2a5c72cc" providerId="ADAL" clId="{D4A27D4C-7849-4240-8820-530986966BBE}" dt="2024-02-22T21:00:49.364" v="47"/>
        <pc:sldMkLst>
          <pc:docMk/>
          <pc:sldMk cId="783550459" sldId="292"/>
        </pc:sldMkLst>
      </pc:sldChg>
      <pc:sldChg chg="del">
        <pc:chgData name="Bruin, J. de (Josefien)" userId="f957e3d3-64ec-4ad1-97fc-bbdb2a5c72cc" providerId="ADAL" clId="{D4A27D4C-7849-4240-8820-530986966BBE}" dt="2024-02-22T21:05:55.831" v="48" actId="2696"/>
        <pc:sldMkLst>
          <pc:docMk/>
          <pc:sldMk cId="1926868410" sldId="292"/>
        </pc:sldMkLst>
      </pc:sldChg>
      <pc:sldChg chg="add del">
        <pc:chgData name="Bruin, J. de (Josefien)" userId="f957e3d3-64ec-4ad1-97fc-bbdb2a5c72cc" providerId="ADAL" clId="{D4A27D4C-7849-4240-8820-530986966BBE}" dt="2024-02-22T21:00:49.364" v="47"/>
        <pc:sldMkLst>
          <pc:docMk/>
          <pc:sldMk cId="4055910021" sldId="293"/>
        </pc:sldMkLst>
      </pc:sldChg>
    </pc:docChg>
  </pc:docChgLst>
  <pc:docChgLst>
    <pc:chgData name="Paula Broersen" userId="bb5920ef8a878ee8" providerId="LiveId" clId="{E9E22BAF-3697-4F21-8A25-B456C5DF71E1}"/>
    <pc:docChg chg="undo redo custSel addSld delSld modSld sldOrd">
      <pc:chgData name="Paula Broersen" userId="bb5920ef8a878ee8" providerId="LiveId" clId="{E9E22BAF-3697-4F21-8A25-B456C5DF71E1}" dt="2023-07-20T07:27:24.386" v="1082" actId="20577"/>
      <pc:docMkLst>
        <pc:docMk/>
      </pc:docMkLst>
      <pc:sldChg chg="modSp mod">
        <pc:chgData name="Paula Broersen" userId="bb5920ef8a878ee8" providerId="LiveId" clId="{E9E22BAF-3697-4F21-8A25-B456C5DF71E1}" dt="2023-07-20T06:51:29.235" v="50" actId="404"/>
        <pc:sldMkLst>
          <pc:docMk/>
          <pc:sldMk cId="1512182034" sldId="257"/>
        </pc:sldMkLst>
        <pc:spChg chg="mod">
          <ac:chgData name="Paula Broersen" userId="bb5920ef8a878ee8" providerId="LiveId" clId="{E9E22BAF-3697-4F21-8A25-B456C5DF71E1}" dt="2023-07-20T06:51:29.235" v="50" actId="404"/>
          <ac:spMkLst>
            <pc:docMk/>
            <pc:sldMk cId="1512182034" sldId="257"/>
            <ac:spMk id="19" creationId="{87A3DC94-33D2-9622-0210-EDFA1088F1EF}"/>
          </ac:spMkLst>
        </pc:spChg>
      </pc:sldChg>
      <pc:sldChg chg="addSp delSp modSp del mod">
        <pc:chgData name="Paula Broersen" userId="bb5920ef8a878ee8" providerId="LiveId" clId="{E9E22BAF-3697-4F21-8A25-B456C5DF71E1}" dt="2023-07-20T07:27:13.690" v="1052" actId="47"/>
        <pc:sldMkLst>
          <pc:docMk/>
          <pc:sldMk cId="1289426495" sldId="260"/>
        </pc:sldMkLst>
        <pc:spChg chg="add del mod">
          <ac:chgData name="Paula Broersen" userId="bb5920ef8a878ee8" providerId="LiveId" clId="{E9E22BAF-3697-4F21-8A25-B456C5DF71E1}" dt="2023-07-20T06:55:14.204" v="118" actId="478"/>
          <ac:spMkLst>
            <pc:docMk/>
            <pc:sldMk cId="1289426495" sldId="260"/>
            <ac:spMk id="4" creationId="{1678E622-A57A-1AF1-11B6-EEA94FF33084}"/>
          </ac:spMkLst>
        </pc:spChg>
        <pc:spChg chg="del">
          <ac:chgData name="Paula Broersen" userId="bb5920ef8a878ee8" providerId="LiveId" clId="{E9E22BAF-3697-4F21-8A25-B456C5DF71E1}" dt="2023-07-20T06:53:58.736" v="71" actId="1032"/>
          <ac:spMkLst>
            <pc:docMk/>
            <pc:sldMk cId="1289426495" sldId="260"/>
            <ac:spMk id="12" creationId="{49F886EE-FCCE-9D9D-C715-A4D10C66B78F}"/>
          </ac:spMkLst>
        </pc:spChg>
        <pc:graphicFrameChg chg="add del mod modGraphic">
          <ac:chgData name="Paula Broersen" userId="bb5920ef8a878ee8" providerId="LiveId" clId="{E9E22BAF-3697-4F21-8A25-B456C5DF71E1}" dt="2023-07-20T06:55:17.867" v="119"/>
          <ac:graphicFrameMkLst>
            <pc:docMk/>
            <pc:sldMk cId="1289426495" sldId="260"/>
            <ac:graphicFrameMk id="2" creationId="{97A62DB5-0FC9-CDA2-8DB4-27A306D05F35}"/>
          </ac:graphicFrameMkLst>
        </pc:graphicFrameChg>
      </pc:sldChg>
      <pc:sldChg chg="modSp mod">
        <pc:chgData name="Paula Broersen" userId="bb5920ef8a878ee8" providerId="LiveId" clId="{E9E22BAF-3697-4F21-8A25-B456C5DF71E1}" dt="2023-07-20T07:27:24.386" v="1082" actId="20577"/>
        <pc:sldMkLst>
          <pc:docMk/>
          <pc:sldMk cId="2227776608" sldId="262"/>
        </pc:sldMkLst>
        <pc:spChg chg="mod">
          <ac:chgData name="Paula Broersen" userId="bb5920ef8a878ee8" providerId="LiveId" clId="{E9E22BAF-3697-4F21-8A25-B456C5DF71E1}" dt="2023-07-20T07:27:20.577" v="1066" actId="20577"/>
          <ac:spMkLst>
            <pc:docMk/>
            <pc:sldMk cId="2227776608" sldId="262"/>
            <ac:spMk id="7" creationId="{DA324459-033B-5056-DAA3-4B958742E1F1}"/>
          </ac:spMkLst>
        </pc:spChg>
        <pc:spChg chg="mod">
          <ac:chgData name="Paula Broersen" userId="bb5920ef8a878ee8" providerId="LiveId" clId="{E9E22BAF-3697-4F21-8A25-B456C5DF71E1}" dt="2023-07-20T07:27:24.386" v="1082" actId="20577"/>
          <ac:spMkLst>
            <pc:docMk/>
            <pc:sldMk cId="2227776608" sldId="262"/>
            <ac:spMk id="8" creationId="{3C548FA0-A701-3642-A7F4-8CFCDFA247C3}"/>
          </ac:spMkLst>
        </pc:spChg>
      </pc:sldChg>
      <pc:sldChg chg="modSp mod">
        <pc:chgData name="Paula Broersen" userId="bb5920ef8a878ee8" providerId="LiveId" clId="{E9E22BAF-3697-4F21-8A25-B456C5DF71E1}" dt="2023-07-20T06:50:39.871" v="25" actId="20577"/>
        <pc:sldMkLst>
          <pc:docMk/>
          <pc:sldMk cId="2150795712" sldId="263"/>
        </pc:sldMkLst>
        <pc:spChg chg="mod">
          <ac:chgData name="Paula Broersen" userId="bb5920ef8a878ee8" providerId="LiveId" clId="{E9E22BAF-3697-4F21-8A25-B456C5DF71E1}" dt="2023-07-20T06:50:39.871" v="25" actId="20577"/>
          <ac:spMkLst>
            <pc:docMk/>
            <pc:sldMk cId="2150795712" sldId="263"/>
            <ac:spMk id="2" creationId="{244CF65F-8782-35A1-567A-D4BCF6C15073}"/>
          </ac:spMkLst>
        </pc:spChg>
      </pc:sldChg>
      <pc:sldChg chg="del">
        <pc:chgData name="Paula Broersen" userId="bb5920ef8a878ee8" providerId="LiveId" clId="{E9E22BAF-3697-4F21-8A25-B456C5DF71E1}" dt="2023-07-20T07:27:15.462" v="1056" actId="47"/>
        <pc:sldMkLst>
          <pc:docMk/>
          <pc:sldMk cId="101250001" sldId="264"/>
        </pc:sldMkLst>
      </pc:sldChg>
      <pc:sldChg chg="modSp mod modNotesTx">
        <pc:chgData name="Paula Broersen" userId="bb5920ef8a878ee8" providerId="LiveId" clId="{E9E22BAF-3697-4F21-8A25-B456C5DF71E1}" dt="2023-07-20T07:07:10.650" v="468" actId="20577"/>
        <pc:sldMkLst>
          <pc:docMk/>
          <pc:sldMk cId="1011080922" sldId="265"/>
        </pc:sldMkLst>
        <pc:spChg chg="mod">
          <ac:chgData name="Paula Broersen" userId="bb5920ef8a878ee8" providerId="LiveId" clId="{E9E22BAF-3697-4F21-8A25-B456C5DF71E1}" dt="2023-07-20T06:56:06.093" v="139" actId="20577"/>
          <ac:spMkLst>
            <pc:docMk/>
            <pc:sldMk cId="1011080922" sldId="265"/>
            <ac:spMk id="11" creationId="{44B3F236-3F12-1E91-15BE-7A740B1A4B32}"/>
          </ac:spMkLst>
        </pc:spChg>
      </pc:sldChg>
      <pc:sldChg chg="modSp mod modNotesTx">
        <pc:chgData name="Paula Broersen" userId="bb5920ef8a878ee8" providerId="LiveId" clId="{E9E22BAF-3697-4F21-8A25-B456C5DF71E1}" dt="2023-07-20T06:57:34.164" v="219" actId="20577"/>
        <pc:sldMkLst>
          <pc:docMk/>
          <pc:sldMk cId="3865231909" sldId="266"/>
        </pc:sldMkLst>
        <pc:spChg chg="mod">
          <ac:chgData name="Paula Broersen" userId="bb5920ef8a878ee8" providerId="LiveId" clId="{E9E22BAF-3697-4F21-8A25-B456C5DF71E1}" dt="2023-07-20T06:56:10.977" v="148" actId="20577"/>
          <ac:spMkLst>
            <pc:docMk/>
            <pc:sldMk cId="3865231909" sldId="266"/>
            <ac:spMk id="11" creationId="{F2791C19-CF7C-BA2E-A580-3A0FAF764A58}"/>
          </ac:spMkLst>
        </pc:spChg>
      </pc:sldChg>
      <pc:sldChg chg="modSp mod ord">
        <pc:chgData name="Paula Broersen" userId="bb5920ef8a878ee8" providerId="LiveId" clId="{E9E22BAF-3697-4F21-8A25-B456C5DF71E1}" dt="2023-07-20T07:07:00.939" v="464" actId="20577"/>
        <pc:sldMkLst>
          <pc:docMk/>
          <pc:sldMk cId="934826957" sldId="267"/>
        </pc:sldMkLst>
        <pc:spChg chg="mod">
          <ac:chgData name="Paula Broersen" userId="bb5920ef8a878ee8" providerId="LiveId" clId="{E9E22BAF-3697-4F21-8A25-B456C5DF71E1}" dt="2023-07-20T07:00:18.023" v="327" actId="20577"/>
          <ac:spMkLst>
            <pc:docMk/>
            <pc:sldMk cId="934826957" sldId="267"/>
            <ac:spMk id="8" creationId="{84DEFF48-75C5-B01F-D841-60A2A64C652C}"/>
          </ac:spMkLst>
        </pc:spChg>
        <pc:spChg chg="mod">
          <ac:chgData name="Paula Broersen" userId="bb5920ef8a878ee8" providerId="LiveId" clId="{E9E22BAF-3697-4F21-8A25-B456C5DF71E1}" dt="2023-07-20T07:07:00.939" v="464" actId="20577"/>
          <ac:spMkLst>
            <pc:docMk/>
            <pc:sldMk cId="934826957" sldId="267"/>
            <ac:spMk id="9" creationId="{E8607968-D290-092E-A58B-DD1F25C8C4A4}"/>
          </ac:spMkLst>
        </pc:spChg>
      </pc:sldChg>
      <pc:sldChg chg="addSp modSp mod ord modNotesTx">
        <pc:chgData name="Paula Broersen" userId="bb5920ef8a878ee8" providerId="LiveId" clId="{E9E22BAF-3697-4F21-8A25-B456C5DF71E1}" dt="2023-07-20T07:20:49.329" v="537" actId="20577"/>
        <pc:sldMkLst>
          <pc:docMk/>
          <pc:sldMk cId="1301060860" sldId="268"/>
        </pc:sldMkLst>
        <pc:spChg chg="mod">
          <ac:chgData name="Paula Broersen" userId="bb5920ef8a878ee8" providerId="LiveId" clId="{E9E22BAF-3697-4F21-8A25-B456C5DF71E1}" dt="2023-07-20T06:58:02.682" v="229" actId="20577"/>
          <ac:spMkLst>
            <pc:docMk/>
            <pc:sldMk cId="1301060860" sldId="268"/>
            <ac:spMk id="8" creationId="{31986EA4-1E86-9BD7-7020-F735EF2DDE98}"/>
          </ac:spMkLst>
        </pc:spChg>
        <pc:spChg chg="mod">
          <ac:chgData name="Paula Broersen" userId="bb5920ef8a878ee8" providerId="LiveId" clId="{E9E22BAF-3697-4F21-8A25-B456C5DF71E1}" dt="2023-07-20T07:20:49.329" v="537" actId="20577"/>
          <ac:spMkLst>
            <pc:docMk/>
            <pc:sldMk cId="1301060860" sldId="268"/>
            <ac:spMk id="9" creationId="{3ADCEFDD-F46E-9328-2931-2F282BEE619A}"/>
          </ac:spMkLst>
        </pc:spChg>
        <pc:picChg chg="add mod">
          <ac:chgData name="Paula Broersen" userId="bb5920ef8a878ee8" providerId="LiveId" clId="{E9E22BAF-3697-4F21-8A25-B456C5DF71E1}" dt="2023-07-20T06:59:18.829" v="294" actId="1076"/>
          <ac:picMkLst>
            <pc:docMk/>
            <pc:sldMk cId="1301060860" sldId="268"/>
            <ac:picMk id="1026" creationId="{8F94651B-0FB9-190D-7363-35081E2D969E}"/>
          </ac:picMkLst>
        </pc:picChg>
        <pc:picChg chg="add mod">
          <ac:chgData name="Paula Broersen" userId="bb5920ef8a878ee8" providerId="LiveId" clId="{E9E22BAF-3697-4F21-8A25-B456C5DF71E1}" dt="2023-07-20T06:59:21.613" v="295" actId="1076"/>
          <ac:picMkLst>
            <pc:docMk/>
            <pc:sldMk cId="1301060860" sldId="268"/>
            <ac:picMk id="1028" creationId="{ED05D57F-AFE8-5BCF-A8DF-6590E7602CF4}"/>
          </ac:picMkLst>
        </pc:picChg>
      </pc:sldChg>
      <pc:sldChg chg="addSp delSp modSp mod ord modNotesTx">
        <pc:chgData name="Paula Broersen" userId="bb5920ef8a878ee8" providerId="LiveId" clId="{E9E22BAF-3697-4F21-8A25-B456C5DF71E1}" dt="2023-07-20T06:55:53.749" v="129" actId="20577"/>
        <pc:sldMkLst>
          <pc:docMk/>
          <pc:sldMk cId="2935305277" sldId="269"/>
        </pc:sldMkLst>
        <pc:spChg chg="mod">
          <ac:chgData name="Paula Broersen" userId="bb5920ef8a878ee8" providerId="LiveId" clId="{E9E22BAF-3697-4F21-8A25-B456C5DF71E1}" dt="2023-07-20T06:52:03.675" v="65" actId="20577"/>
          <ac:spMkLst>
            <pc:docMk/>
            <pc:sldMk cId="2935305277" sldId="269"/>
            <ac:spMk id="8" creationId="{828E331C-0923-BC31-E9BE-1A00D4DFDB53}"/>
          </ac:spMkLst>
        </pc:spChg>
        <pc:spChg chg="mod">
          <ac:chgData name="Paula Broersen" userId="bb5920ef8a878ee8" providerId="LiveId" clId="{E9E22BAF-3697-4F21-8A25-B456C5DF71E1}" dt="2023-07-20T06:51:57.069" v="55"/>
          <ac:spMkLst>
            <pc:docMk/>
            <pc:sldMk cId="2935305277" sldId="269"/>
            <ac:spMk id="9" creationId="{857DEC2C-C606-F3C7-E049-580DC5264E72}"/>
          </ac:spMkLst>
        </pc:spChg>
        <pc:spChg chg="add del mod">
          <ac:chgData name="Paula Broersen" userId="bb5920ef8a878ee8" providerId="LiveId" clId="{E9E22BAF-3697-4F21-8A25-B456C5DF71E1}" dt="2023-07-20T06:55:27.921" v="126" actId="22"/>
          <ac:spMkLst>
            <pc:docMk/>
            <pc:sldMk cId="2935305277" sldId="269"/>
            <ac:spMk id="12" creationId="{49F886EE-FCCE-9D9D-C715-A4D10C66B78F}"/>
          </ac:spMkLst>
        </pc:spChg>
        <pc:graphicFrameChg chg="add del modGraphic">
          <ac:chgData name="Paula Broersen" userId="bb5920ef8a878ee8" providerId="LiveId" clId="{E9E22BAF-3697-4F21-8A25-B456C5DF71E1}" dt="2023-07-20T06:53:11.780" v="67" actId="1032"/>
          <ac:graphicFrameMkLst>
            <pc:docMk/>
            <pc:sldMk cId="2935305277" sldId="269"/>
            <ac:graphicFrameMk id="6" creationId="{608139F9-259C-9FDF-DC2B-AB4E1C035598}"/>
          </ac:graphicFrameMkLst>
        </pc:graphicFrameChg>
        <pc:graphicFrameChg chg="add del mod modGraphic">
          <ac:chgData name="Paula Broersen" userId="bb5920ef8a878ee8" providerId="LiveId" clId="{E9E22BAF-3697-4F21-8A25-B456C5DF71E1}" dt="2023-07-20T06:53:37.480" v="70" actId="1032"/>
          <ac:graphicFrameMkLst>
            <pc:docMk/>
            <pc:sldMk cId="2935305277" sldId="269"/>
            <ac:graphicFrameMk id="10" creationId="{832C09E9-DF2C-8A69-A8E9-440D1C3BF003}"/>
          </ac:graphicFrameMkLst>
        </pc:graphicFrameChg>
        <pc:picChg chg="add mod ord">
          <ac:chgData name="Paula Broersen" userId="bb5920ef8a878ee8" providerId="LiveId" clId="{E9E22BAF-3697-4F21-8A25-B456C5DF71E1}" dt="2023-07-20T06:55:27.921" v="126" actId="22"/>
          <ac:picMkLst>
            <pc:docMk/>
            <pc:sldMk cId="2935305277" sldId="269"/>
            <ac:picMk id="13" creationId="{C6CD883E-0567-A89A-3A24-482204CF9A5D}"/>
          </ac:picMkLst>
        </pc:picChg>
      </pc:sldChg>
      <pc:sldChg chg="del">
        <pc:chgData name="Paula Broersen" userId="bb5920ef8a878ee8" providerId="LiveId" clId="{E9E22BAF-3697-4F21-8A25-B456C5DF71E1}" dt="2023-07-20T07:27:14.069" v="1053" actId="47"/>
        <pc:sldMkLst>
          <pc:docMk/>
          <pc:sldMk cId="2500033503" sldId="271"/>
        </pc:sldMkLst>
      </pc:sldChg>
      <pc:sldChg chg="del">
        <pc:chgData name="Paula Broersen" userId="bb5920ef8a878ee8" providerId="LiveId" clId="{E9E22BAF-3697-4F21-8A25-B456C5DF71E1}" dt="2023-07-20T07:27:14.968" v="1055" actId="47"/>
        <pc:sldMkLst>
          <pc:docMk/>
          <pc:sldMk cId="3566836548" sldId="272"/>
        </pc:sldMkLst>
      </pc:sldChg>
      <pc:sldChg chg="del">
        <pc:chgData name="Paula Broersen" userId="bb5920ef8a878ee8" providerId="LiveId" clId="{E9E22BAF-3697-4F21-8A25-B456C5DF71E1}" dt="2023-07-20T07:27:14.565" v="1054" actId="47"/>
        <pc:sldMkLst>
          <pc:docMk/>
          <pc:sldMk cId="1464412231" sldId="273"/>
        </pc:sldMkLst>
      </pc:sldChg>
      <pc:sldChg chg="modSp add mod ord modNotesTx">
        <pc:chgData name="Paula Broersen" userId="bb5920ef8a878ee8" providerId="LiveId" clId="{E9E22BAF-3697-4F21-8A25-B456C5DF71E1}" dt="2023-07-20T06:57:24.159" v="215" actId="20577"/>
        <pc:sldMkLst>
          <pc:docMk/>
          <pc:sldMk cId="3721654969" sldId="274"/>
        </pc:sldMkLst>
        <pc:spChg chg="mod">
          <ac:chgData name="Paula Broersen" userId="bb5920ef8a878ee8" providerId="LiveId" clId="{E9E22BAF-3697-4F21-8A25-B456C5DF71E1}" dt="2023-07-20T06:56:35.590" v="173" actId="20577"/>
          <ac:spMkLst>
            <pc:docMk/>
            <pc:sldMk cId="3721654969" sldId="274"/>
            <ac:spMk id="19" creationId="{87A3DC94-33D2-9622-0210-EDFA1088F1EF}"/>
          </ac:spMkLst>
        </pc:spChg>
      </pc:sldChg>
      <pc:sldChg chg="modSp add mod ord modNotesTx">
        <pc:chgData name="Paula Broersen" userId="bb5920ef8a878ee8" providerId="LiveId" clId="{E9E22BAF-3697-4F21-8A25-B456C5DF71E1}" dt="2023-07-20T07:26:15.221" v="1051" actId="20577"/>
        <pc:sldMkLst>
          <pc:docMk/>
          <pc:sldMk cId="2479353616" sldId="275"/>
        </pc:sldMkLst>
        <pc:spChg chg="mod">
          <ac:chgData name="Paula Broersen" userId="bb5920ef8a878ee8" providerId="LiveId" clId="{E9E22BAF-3697-4F21-8A25-B456C5DF71E1}" dt="2023-07-20T06:57:13.740" v="208" actId="20577"/>
          <ac:spMkLst>
            <pc:docMk/>
            <pc:sldMk cId="2479353616" sldId="275"/>
            <ac:spMk id="8" creationId="{828E331C-0923-BC31-E9BE-1A00D4DFDB53}"/>
          </ac:spMkLst>
        </pc:spChg>
        <pc:spChg chg="mod">
          <ac:chgData name="Paula Broersen" userId="bb5920ef8a878ee8" providerId="LiveId" clId="{E9E22BAF-3697-4F21-8A25-B456C5DF71E1}" dt="2023-07-20T07:26:15.221" v="1051" actId="20577"/>
          <ac:spMkLst>
            <pc:docMk/>
            <pc:sldMk cId="2479353616" sldId="275"/>
            <ac:spMk id="9" creationId="{857DEC2C-C606-F3C7-E049-580DC5264E72}"/>
          </ac:spMkLst>
        </pc:spChg>
      </pc:sldChg>
      <pc:sldChg chg="new del">
        <pc:chgData name="Paula Broersen" userId="bb5920ef8a878ee8" providerId="LiveId" clId="{E9E22BAF-3697-4F21-8A25-B456C5DF71E1}" dt="2023-07-20T07:01:38.090" v="388" actId="47"/>
        <pc:sldMkLst>
          <pc:docMk/>
          <pc:sldMk cId="3136883898" sldId="276"/>
        </pc:sldMkLst>
      </pc:sldChg>
      <pc:sldChg chg="modSp add del mod">
        <pc:chgData name="Paula Broersen" userId="bb5920ef8a878ee8" providerId="LiveId" clId="{E9E22BAF-3697-4F21-8A25-B456C5DF71E1}" dt="2023-07-20T07:02:45.389" v="447" actId="47"/>
        <pc:sldMkLst>
          <pc:docMk/>
          <pc:sldMk cId="934433120" sldId="277"/>
        </pc:sldMkLst>
        <pc:spChg chg="mod">
          <ac:chgData name="Paula Broersen" userId="bb5920ef8a878ee8" providerId="LiveId" clId="{E9E22BAF-3697-4F21-8A25-B456C5DF71E1}" dt="2023-07-20T07:01:51.758" v="406" actId="20577"/>
          <ac:spMkLst>
            <pc:docMk/>
            <pc:sldMk cId="934433120" sldId="277"/>
            <ac:spMk id="8" creationId="{84DEFF48-75C5-B01F-D841-60A2A64C652C}"/>
          </ac:spMkLst>
        </pc:spChg>
        <pc:spChg chg="mod">
          <ac:chgData name="Paula Broersen" userId="bb5920ef8a878ee8" providerId="LiveId" clId="{E9E22BAF-3697-4F21-8A25-B456C5DF71E1}" dt="2023-07-20T07:02:00.455" v="446" actId="20577"/>
          <ac:spMkLst>
            <pc:docMk/>
            <pc:sldMk cId="934433120" sldId="277"/>
            <ac:spMk id="9" creationId="{E8607968-D290-092E-A58B-DD1F25C8C4A4}"/>
          </ac:spMkLst>
        </pc:spChg>
      </pc:sldChg>
    </pc:docChg>
  </pc:docChgLst>
  <pc:docChgLst>
    <pc:chgData name="Bruin, J. de (Josefien)" userId="f957e3d3-64ec-4ad1-97fc-bbdb2a5c72cc" providerId="ADAL" clId="{6C1A4E69-917D-4793-87BF-DAB4D9669C62}"/>
    <pc:docChg chg="custSel addSld modSld">
      <pc:chgData name="Bruin, J. de (Josefien)" userId="f957e3d3-64ec-4ad1-97fc-bbdb2a5c72cc" providerId="ADAL" clId="{6C1A4E69-917D-4793-87BF-DAB4D9669C62}" dt="2024-02-23T08:13:33.275" v="22" actId="700"/>
      <pc:docMkLst>
        <pc:docMk/>
      </pc:docMkLst>
      <pc:sldChg chg="addSp modSp add mod modClrScheme chgLayout">
        <pc:chgData name="Bruin, J. de (Josefien)" userId="f957e3d3-64ec-4ad1-97fc-bbdb2a5c72cc" providerId="ADAL" clId="{6C1A4E69-917D-4793-87BF-DAB4D9669C62}" dt="2024-02-23T08:07:04.929" v="20" actId="20577"/>
        <pc:sldMkLst>
          <pc:docMk/>
          <pc:sldMk cId="73789274" sldId="305"/>
        </pc:sldMkLst>
        <pc:spChg chg="mod ord">
          <ac:chgData name="Bruin, J. de (Josefien)" userId="f957e3d3-64ec-4ad1-97fc-bbdb2a5c72cc" providerId="ADAL" clId="{6C1A4E69-917D-4793-87BF-DAB4D9669C62}" dt="2024-02-23T08:07:04.929" v="20" actId="20577"/>
          <ac:spMkLst>
            <pc:docMk/>
            <pc:sldMk cId="73789274" sldId="305"/>
            <ac:spMk id="5" creationId="{1ABA58C8-2BC8-2B6B-3E1E-8F5585E99481}"/>
          </ac:spMkLst>
        </pc:spChg>
        <pc:spChg chg="mod ord">
          <ac:chgData name="Bruin, J. de (Josefien)" userId="f957e3d3-64ec-4ad1-97fc-bbdb2a5c72cc" providerId="ADAL" clId="{6C1A4E69-917D-4793-87BF-DAB4D9669C62}" dt="2024-02-23T08:06:35.099" v="1" actId="700"/>
          <ac:spMkLst>
            <pc:docMk/>
            <pc:sldMk cId="73789274" sldId="305"/>
            <ac:spMk id="6" creationId="{C8D67F0A-26A0-C9DD-56B8-AE3AA2B4A31D}"/>
          </ac:spMkLst>
        </pc:spChg>
        <pc:picChg chg="add mod">
          <ac:chgData name="Bruin, J. de (Josefien)" userId="f957e3d3-64ec-4ad1-97fc-bbdb2a5c72cc" providerId="ADAL" clId="{6C1A4E69-917D-4793-87BF-DAB4D9669C62}" dt="2024-02-23T08:06:57.161" v="4" actId="1076"/>
          <ac:picMkLst>
            <pc:docMk/>
            <pc:sldMk cId="73789274" sldId="305"/>
            <ac:picMk id="3" creationId="{82640641-7518-1479-7DA8-47A8C8BCD822}"/>
          </ac:picMkLst>
        </pc:picChg>
      </pc:sldChg>
      <pc:sldChg chg="modSp add mod modClrScheme chgLayout">
        <pc:chgData name="Bruin, J. de (Josefien)" userId="f957e3d3-64ec-4ad1-97fc-bbdb2a5c72cc" providerId="ADAL" clId="{6C1A4E69-917D-4793-87BF-DAB4D9669C62}" dt="2024-02-23T08:13:33.275" v="22" actId="700"/>
        <pc:sldMkLst>
          <pc:docMk/>
          <pc:sldMk cId="2777210853" sldId="315"/>
        </pc:sldMkLst>
        <pc:spChg chg="mod ord">
          <ac:chgData name="Bruin, J. de (Josefien)" userId="f957e3d3-64ec-4ad1-97fc-bbdb2a5c72cc" providerId="ADAL" clId="{6C1A4E69-917D-4793-87BF-DAB4D9669C62}" dt="2024-02-23T08:13:33.275" v="22" actId="700"/>
          <ac:spMkLst>
            <pc:docMk/>
            <pc:sldMk cId="2777210853" sldId="315"/>
            <ac:spMk id="2" creationId="{9CDCCDE7-0E84-1C13-663B-32DF556E75C8}"/>
          </ac:spMkLst>
        </pc:spChg>
        <pc:spChg chg="mod ord">
          <ac:chgData name="Bruin, J. de (Josefien)" userId="f957e3d3-64ec-4ad1-97fc-bbdb2a5c72cc" providerId="ADAL" clId="{6C1A4E69-917D-4793-87BF-DAB4D9669C62}" dt="2024-02-23T08:13:33.275" v="22" actId="700"/>
          <ac:spMkLst>
            <pc:docMk/>
            <pc:sldMk cId="2777210853" sldId="315"/>
            <ac:spMk id="3" creationId="{3AD75F13-E3D1-D120-C3B0-524B6643E9A9}"/>
          </ac:spMkLst>
        </pc:spChg>
      </pc:sldChg>
    </pc:docChg>
  </pc:docChgLst>
  <pc:docChgLst>
    <pc:chgData name="Bruin, J. de (Josefien)" userId="S::j.debruin3@amsterdamumc.nl::f957e3d3-64ec-4ad1-97fc-bbdb2a5c72cc" providerId="AD" clId="Web-{2239D642-EFC8-4174-B3D7-DA43405AAEF7}"/>
    <pc:docChg chg="addSld modSld sldOrd">
      <pc:chgData name="Bruin, J. de (Josefien)" userId="S::j.debruin3@amsterdamumc.nl::f957e3d3-64ec-4ad1-97fc-bbdb2a5c72cc" providerId="AD" clId="Web-{2239D642-EFC8-4174-B3D7-DA43405AAEF7}" dt="2023-11-29T14:24:48.453" v="531" actId="14100"/>
      <pc:docMkLst>
        <pc:docMk/>
      </pc:docMkLst>
      <pc:sldChg chg="modSp">
        <pc:chgData name="Bruin, J. de (Josefien)" userId="S::j.debruin3@amsterdamumc.nl::f957e3d3-64ec-4ad1-97fc-bbdb2a5c72cc" providerId="AD" clId="Web-{2239D642-EFC8-4174-B3D7-DA43405AAEF7}" dt="2023-11-29T14:16:46.779" v="155" actId="20577"/>
        <pc:sldMkLst>
          <pc:docMk/>
          <pc:sldMk cId="934826957" sldId="267"/>
        </pc:sldMkLst>
        <pc:spChg chg="mod">
          <ac:chgData name="Bruin, J. de (Josefien)" userId="S::j.debruin3@amsterdamumc.nl::f957e3d3-64ec-4ad1-97fc-bbdb2a5c72cc" providerId="AD" clId="Web-{2239D642-EFC8-4174-B3D7-DA43405AAEF7}" dt="2023-11-29T14:16:46.779" v="155" actId="20577"/>
          <ac:spMkLst>
            <pc:docMk/>
            <pc:sldMk cId="934826957" sldId="267"/>
            <ac:spMk id="9" creationId="{E8607968-D290-092E-A58B-DD1F25C8C4A4}"/>
          </ac:spMkLst>
        </pc:spChg>
      </pc:sldChg>
      <pc:sldChg chg="modSp ord">
        <pc:chgData name="Bruin, J. de (Josefien)" userId="S::j.debruin3@amsterdamumc.nl::f957e3d3-64ec-4ad1-97fc-bbdb2a5c72cc" providerId="AD" clId="Web-{2239D642-EFC8-4174-B3D7-DA43405AAEF7}" dt="2023-11-29T14:19:02.132" v="181" actId="20577"/>
        <pc:sldMkLst>
          <pc:docMk/>
          <pc:sldMk cId="1301060860" sldId="268"/>
        </pc:sldMkLst>
        <pc:spChg chg="mod">
          <ac:chgData name="Bruin, J. de (Josefien)" userId="S::j.debruin3@amsterdamumc.nl::f957e3d3-64ec-4ad1-97fc-bbdb2a5c72cc" providerId="AD" clId="Web-{2239D642-EFC8-4174-B3D7-DA43405AAEF7}" dt="2023-11-29T14:19:02.132" v="181" actId="20577"/>
          <ac:spMkLst>
            <pc:docMk/>
            <pc:sldMk cId="1301060860" sldId="268"/>
            <ac:spMk id="8" creationId="{31986EA4-1E86-9BD7-7020-F735EF2DDE98}"/>
          </ac:spMkLst>
        </pc:spChg>
        <pc:spChg chg="mod">
          <ac:chgData name="Bruin, J. de (Josefien)" userId="S::j.debruin3@amsterdamumc.nl::f957e3d3-64ec-4ad1-97fc-bbdb2a5c72cc" providerId="AD" clId="Web-{2239D642-EFC8-4174-B3D7-DA43405AAEF7}" dt="2023-11-29T14:19:00.522" v="175" actId="20577"/>
          <ac:spMkLst>
            <pc:docMk/>
            <pc:sldMk cId="1301060860" sldId="268"/>
            <ac:spMk id="9" creationId="{3ADCEFDD-F46E-9328-2931-2F282BEE619A}"/>
          </ac:spMkLst>
        </pc:spChg>
      </pc:sldChg>
      <pc:sldChg chg="modSp">
        <pc:chgData name="Bruin, J. de (Josefien)" userId="S::j.debruin3@amsterdamumc.nl::f957e3d3-64ec-4ad1-97fc-bbdb2a5c72cc" providerId="AD" clId="Web-{2239D642-EFC8-4174-B3D7-DA43405AAEF7}" dt="2023-11-29T14:24:48.453" v="531" actId="14100"/>
        <pc:sldMkLst>
          <pc:docMk/>
          <pc:sldMk cId="2479353616" sldId="275"/>
        </pc:sldMkLst>
        <pc:spChg chg="mod">
          <ac:chgData name="Bruin, J. de (Josefien)" userId="S::j.debruin3@amsterdamumc.nl::f957e3d3-64ec-4ad1-97fc-bbdb2a5c72cc" providerId="AD" clId="Web-{2239D642-EFC8-4174-B3D7-DA43405AAEF7}" dt="2023-11-29T14:21:42.627" v="306" actId="1076"/>
          <ac:spMkLst>
            <pc:docMk/>
            <pc:sldMk cId="2479353616" sldId="275"/>
            <ac:spMk id="5" creationId="{D6927C2C-7974-FC50-2174-7C440EC0F758}"/>
          </ac:spMkLst>
        </pc:spChg>
        <pc:spChg chg="mod">
          <ac:chgData name="Bruin, J. de (Josefien)" userId="S::j.debruin3@amsterdamumc.nl::f957e3d3-64ec-4ad1-97fc-bbdb2a5c72cc" providerId="AD" clId="Web-{2239D642-EFC8-4174-B3D7-DA43405AAEF7}" dt="2023-11-29T14:21:42.377" v="305" actId="20577"/>
          <ac:spMkLst>
            <pc:docMk/>
            <pc:sldMk cId="2479353616" sldId="275"/>
            <ac:spMk id="8" creationId="{828E331C-0923-BC31-E9BE-1A00D4DFDB53}"/>
          </ac:spMkLst>
        </pc:spChg>
        <pc:spChg chg="mod">
          <ac:chgData name="Bruin, J. de (Josefien)" userId="S::j.debruin3@amsterdamumc.nl::f957e3d3-64ec-4ad1-97fc-bbdb2a5c72cc" providerId="AD" clId="Web-{2239D642-EFC8-4174-B3D7-DA43405AAEF7}" dt="2023-11-29T14:24:48.453" v="531" actId="14100"/>
          <ac:spMkLst>
            <pc:docMk/>
            <pc:sldMk cId="2479353616" sldId="275"/>
            <ac:spMk id="9" creationId="{857DEC2C-C606-F3C7-E049-580DC5264E72}"/>
          </ac:spMkLst>
        </pc:spChg>
      </pc:sldChg>
      <pc:sldChg chg="modSp add replId">
        <pc:chgData name="Bruin, J. de (Josefien)" userId="S::j.debruin3@amsterdamumc.nl::f957e3d3-64ec-4ad1-97fc-bbdb2a5c72cc" providerId="AD" clId="Web-{2239D642-EFC8-4174-B3D7-DA43405AAEF7}" dt="2023-11-29T14:20:58.593" v="291" actId="20577"/>
        <pc:sldMkLst>
          <pc:docMk/>
          <pc:sldMk cId="2694135604" sldId="276"/>
        </pc:sldMkLst>
        <pc:spChg chg="mod">
          <ac:chgData name="Bruin, J. de (Josefien)" userId="S::j.debruin3@amsterdamumc.nl::f957e3d3-64ec-4ad1-97fc-bbdb2a5c72cc" providerId="AD" clId="Web-{2239D642-EFC8-4174-B3D7-DA43405AAEF7}" dt="2023-11-29T14:20:58.593" v="291" actId="20577"/>
          <ac:spMkLst>
            <pc:docMk/>
            <pc:sldMk cId="2694135604" sldId="276"/>
            <ac:spMk id="9" creationId="{3ADCEFDD-F46E-9328-2931-2F282BEE619A}"/>
          </ac:spMkLst>
        </pc:spChg>
      </pc:sldChg>
      <pc:sldChg chg="add replId">
        <pc:chgData name="Bruin, J. de (Josefien)" userId="S::j.debruin3@amsterdamumc.nl::f957e3d3-64ec-4ad1-97fc-bbdb2a5c72cc" providerId="AD" clId="Web-{2239D642-EFC8-4174-B3D7-DA43405AAEF7}" dt="2023-11-29T14:21:25.439" v="293"/>
        <pc:sldMkLst>
          <pc:docMk/>
          <pc:sldMk cId="2864761474"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032B8-307D-4E8C-9E16-695AA8E97431}"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B4878-8F4F-42EF-84A1-568B9FD86AA3}" type="slidenum">
              <a:rPr lang="en-US" smtClean="0"/>
              <a:t>‹nr.›</a:t>
            </a:fld>
            <a:endParaRPr lang="en-US"/>
          </a:p>
        </p:txBody>
      </p:sp>
    </p:spTree>
    <p:extLst>
      <p:ext uri="{BB962C8B-B14F-4D97-AF65-F5344CB8AC3E}">
        <p14:creationId xmlns:p14="http://schemas.microsoft.com/office/powerpoint/2010/main" val="255150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A8B4878-8F4F-42EF-84A1-568B9FD86AA3}" type="slidenum">
              <a:rPr lang="en-US" smtClean="0"/>
              <a:t>1</a:t>
            </a:fld>
            <a:endParaRPr lang="en-US"/>
          </a:p>
        </p:txBody>
      </p:sp>
    </p:spTree>
    <p:extLst>
      <p:ext uri="{BB962C8B-B14F-4D97-AF65-F5344CB8AC3E}">
        <p14:creationId xmlns:p14="http://schemas.microsoft.com/office/powerpoint/2010/main" val="409203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Welkom, docenten stellen zich voor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Introductie, vandaag aan de slag met lastige situaties omtrent communicatie met patiënten. Belang onderwerp benoemen.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51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Niet</a:t>
            </a:r>
            <a:r>
              <a:rPr lang="en-US" dirty="0"/>
              <a:t> </a:t>
            </a:r>
            <a:r>
              <a:rPr lang="en-US" dirty="0" err="1"/>
              <a:t>uitgebreid</a:t>
            </a:r>
            <a:r>
              <a:rPr lang="en-US" dirty="0"/>
              <a:t> </a:t>
            </a:r>
            <a:r>
              <a:rPr lang="en-US" dirty="0" err="1"/>
              <a:t>bij</a:t>
            </a:r>
            <a:r>
              <a:rPr lang="en-US" dirty="0"/>
              <a:t> </a:t>
            </a:r>
            <a:r>
              <a:rPr lang="en-US" dirty="0" err="1"/>
              <a:t>stilstaan</a:t>
            </a:r>
            <a:r>
              <a:rPr lang="en-US" dirty="0"/>
              <a:t>, maar </a:t>
            </a:r>
            <a:r>
              <a:rPr lang="en-US" dirty="0" err="1"/>
              <a:t>aangeven</a:t>
            </a:r>
            <a:r>
              <a:rPr lang="en-US" dirty="0"/>
              <a:t> </a:t>
            </a:r>
            <a:r>
              <a:rPr lang="en-US" dirty="0" err="1"/>
              <a:t>dat</a:t>
            </a:r>
            <a:r>
              <a:rPr lang="en-US" dirty="0"/>
              <a:t> </a:t>
            </a:r>
            <a:r>
              <a:rPr lang="en-US" dirty="0" err="1"/>
              <a:t>straks</a:t>
            </a:r>
            <a:r>
              <a:rPr lang="en-US" dirty="0"/>
              <a:t> in de </a:t>
            </a:r>
            <a:r>
              <a:rPr lang="en-US" dirty="0" err="1"/>
              <a:t>subgroepen</a:t>
            </a:r>
            <a:r>
              <a:rPr lang="en-US" dirty="0"/>
              <a:t> </a:t>
            </a:r>
            <a:r>
              <a:rPr lang="en-US" dirty="0" err="1"/>
              <a:t>dit</a:t>
            </a:r>
            <a:r>
              <a:rPr lang="en-US" dirty="0"/>
              <a:t> </a:t>
            </a:r>
            <a:r>
              <a:rPr lang="en-US" dirty="0" err="1"/>
              <a:t>meegenomen</a:t>
            </a:r>
            <a:r>
              <a:rPr lang="en-US" dirty="0"/>
              <a:t> </a:t>
            </a:r>
            <a:r>
              <a:rPr lang="en-US" dirty="0" err="1"/>
              <a:t>wordt</a:t>
            </a:r>
            <a:r>
              <a:rPr lang="en-US" dirty="0"/>
              <a:t> </a:t>
            </a:r>
            <a:r>
              <a:rPr lang="en-US" dirty="0" err="1"/>
              <a:t>zodat</a:t>
            </a:r>
            <a:r>
              <a:rPr lang="en-US" dirty="0"/>
              <a:t> er </a:t>
            </a:r>
            <a:r>
              <a:rPr lang="en-US" dirty="0" err="1"/>
              <a:t>tijdens</a:t>
            </a:r>
            <a:r>
              <a:rPr lang="en-US" dirty="0"/>
              <a:t> het </a:t>
            </a:r>
            <a:r>
              <a:rPr lang="en-US" dirty="0" err="1"/>
              <a:t>oefenen</a:t>
            </a:r>
            <a:r>
              <a:rPr lang="en-US" dirty="0"/>
              <a:t> </a:t>
            </a:r>
            <a:r>
              <a:rPr lang="en-US" dirty="0" err="1"/>
              <a:t>aangesloten</a:t>
            </a:r>
            <a:r>
              <a:rPr lang="en-US" dirty="0"/>
              <a:t> </a:t>
            </a:r>
            <a:r>
              <a:rPr lang="en-US" dirty="0" err="1"/>
              <a:t>kan</a:t>
            </a:r>
            <a:r>
              <a:rPr lang="en-US" dirty="0"/>
              <a:t> </a:t>
            </a:r>
            <a:r>
              <a:rPr lang="en-US" dirty="0" err="1"/>
              <a:t>worden</a:t>
            </a:r>
            <a:r>
              <a:rPr lang="en-US" dirty="0"/>
              <a:t> op de </a:t>
            </a:r>
            <a:r>
              <a:rPr lang="en-US" dirty="0" err="1"/>
              <a:t>individuele</a:t>
            </a:r>
            <a:r>
              <a:rPr lang="en-US" dirty="0"/>
              <a:t> leervragen.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19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Veilige omgeving benoemen: je kan hier alles uitproberen qua communicatie – dit willen we dan ook graag stimuleren – kijk maar hoe iemand erop reageert. Je kan ten alle tijden een time-out vragen en het gesprek stilzetten.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Time-out: na een time-out zijn er verschillende opties. Ga in gesprek met de groep (en docent) en pak het gesprek weer op, OF: een medecursist neemt het gesprek over.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Bij het oefenen van een casus is iemand de dokter en iemand de patiënt. De rest observeren het gesprek en krijgen gerichte feedbackopdrachten mee. Dit zullen we straks nader toelichten, want we willen graag 1 casus plenair uitspelen zodat er daarna voor iedereen helder is wat er verwacht wordt.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20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nl" dirty="0"/>
              <a:t>Deelnemers verhelderen in tweetallen elkaars leervraag </a:t>
            </a:r>
            <a:r>
              <a:rPr lang="nl" b="0" i="0" dirty="0">
                <a:effectLst/>
              </a:rPr>
              <a:t>en </a:t>
            </a:r>
            <a:r>
              <a:rPr lang="nl" dirty="0"/>
              <a:t>schrijven deze op</a:t>
            </a:r>
            <a:r>
              <a:rPr lang="nl" b="0" i="0" dirty="0">
                <a:effectLst/>
              </a:rPr>
              <a:t>. Schrijf de leervragen op een flipover. Hiermee gaan ze aan de slag tijdens de rollenspellen. </a:t>
            </a:r>
            <a:endParaRPr lang="en-US" dirty="0"/>
          </a:p>
          <a:p>
            <a:pPr marL="285750" indent="-285750">
              <a:buFont typeface="Arial"/>
              <a:buChar char="•"/>
            </a:pPr>
            <a:r>
              <a:rPr lang="nl" dirty="0"/>
              <a:t>Deelnemers kiezen in tweetallen welke situatie ze willen oefenen. Welk gedrag/karakter. En welke emotie. Ze bepalen wie het gesprek voert. En wie in springt.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62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Uitvragen: Wie zou plenair willen oefenen met de trainingsacteur? </a:t>
            </a:r>
            <a:r>
              <a:rPr lang="nl-NL" sz="1800" b="0" i="1" dirty="0">
                <a:solidFill>
                  <a:srgbClr val="000000"/>
                </a:solidFill>
                <a:effectLst/>
                <a:latin typeface="Gill Sans MT" panose="020B0502020104020203" pitchFamily="34" charset="0"/>
              </a:rPr>
              <a:t>Gebruik maken van casuïstiek voorgeschreven. </a:t>
            </a:r>
            <a:r>
              <a:rPr lang="nl-NL" sz="1800" b="0" i="0" dirty="0">
                <a:solidFill>
                  <a:srgbClr val="000000"/>
                </a:solidFill>
                <a:effectLst/>
                <a:latin typeface="Gill Sans MT" panose="020B0502020104020203" pitchFamily="34" charset="0"/>
              </a:rPr>
              <a:t>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Deelnemer vragen om een casus te kiezen en bijbehorende leervraag te benoemen (sluit aan op voorbereiding) en docent verhelderd leervraag.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Instructie rollenspel: pak je rol als dokter en ga oefenen met het gesprek, nogmaals: nu kan je alles uitproberen, we zijn hier om met en van elkaar te leren. Je mag een time-out aanvragen.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Instructie voor de observatoren: er zijn een aantal onderwerpen waarop feedback gegeven kan worden. Deze verdelen we onder de deelnemers, en dit doen we straks ook als we in groepjes uiteengaan. De feedback onderwerpen: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Persoonlijke leervraag dokter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Lichaamstaal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Woordkeuze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Overig: er ligt voor iedereen een notitieblokje met een pen. Wellicht hoor je af en toe een nuttige zin (gespreksstarter, emotionele punctie, etc.) en die kan je voor jezelf opschrijven. Op deze manier hopen wij dat het voor jullie makkelijker wordt om morgen in de praktijk daadwerkelijk aan de slag te gaan hiermee. </a:t>
            </a:r>
          </a:p>
          <a:p>
            <a:endParaRPr lang="en-US" dirty="0"/>
          </a:p>
          <a:p>
            <a:r>
              <a:rPr lang="en-US" dirty="0" err="1"/>
              <a:t>Instructie</a:t>
            </a:r>
            <a:r>
              <a:rPr lang="en-US" dirty="0"/>
              <a:t> </a:t>
            </a:r>
            <a:r>
              <a:rPr lang="en-US" dirty="0" err="1"/>
              <a:t>voor</a:t>
            </a:r>
            <a:r>
              <a:rPr lang="en-US" dirty="0"/>
              <a:t> docent: ga in </a:t>
            </a:r>
            <a:r>
              <a:rPr lang="en-US" dirty="0" err="1"/>
              <a:t>gesprek</a:t>
            </a:r>
            <a:r>
              <a:rPr lang="en-US" dirty="0"/>
              <a:t> met </a:t>
            </a:r>
            <a:r>
              <a:rPr lang="en-US" dirty="0" err="1"/>
              <a:t>deelnemer</a:t>
            </a:r>
            <a:r>
              <a:rPr lang="en-US" dirty="0"/>
              <a:t> </a:t>
            </a:r>
            <a:r>
              <a:rPr lang="en-US" dirty="0" err="1"/>
              <a:t>na</a:t>
            </a:r>
            <a:r>
              <a:rPr lang="en-US" dirty="0"/>
              <a:t> het </a:t>
            </a:r>
            <a:r>
              <a:rPr lang="en-US" dirty="0" err="1"/>
              <a:t>rollenspel</a:t>
            </a:r>
            <a:r>
              <a:rPr lang="en-US" dirty="0"/>
              <a:t> en </a:t>
            </a:r>
            <a:r>
              <a:rPr lang="en-US" dirty="0" err="1"/>
              <a:t>stel</a:t>
            </a:r>
            <a:r>
              <a:rPr lang="en-US" dirty="0"/>
              <a:t> </a:t>
            </a:r>
            <a:r>
              <a:rPr lang="en-US" dirty="0" err="1"/>
              <a:t>vragen</a:t>
            </a:r>
            <a:r>
              <a:rPr lang="en-US" dirty="0"/>
              <a:t>, </a:t>
            </a:r>
            <a:r>
              <a:rPr lang="en-US" dirty="0" err="1"/>
              <a:t>zoals</a:t>
            </a:r>
            <a:r>
              <a:rPr lang="en-US" dirty="0"/>
              <a:t> ‘Hoe wat het </a:t>
            </a:r>
            <a:r>
              <a:rPr lang="en-US" dirty="0" err="1"/>
              <a:t>voor</a:t>
            </a:r>
            <a:r>
              <a:rPr lang="en-US" dirty="0"/>
              <a:t> je’ of ‘Wat </a:t>
            </a:r>
            <a:r>
              <a:rPr lang="en-US" dirty="0" err="1"/>
              <a:t>gebeurde</a:t>
            </a:r>
            <a:r>
              <a:rPr lang="en-US" dirty="0"/>
              <a:t> er?’ ‘Wat is er </a:t>
            </a:r>
            <a:r>
              <a:rPr lang="en-US" dirty="0" err="1"/>
              <a:t>aan</a:t>
            </a:r>
            <a:r>
              <a:rPr lang="en-US" dirty="0"/>
              <a:t> de hand?’</a:t>
            </a:r>
          </a:p>
          <a:p>
            <a:pPr marL="171450" indent="-171450">
              <a:buFontTx/>
              <a:buChar char="-"/>
            </a:pPr>
            <a:r>
              <a:rPr lang="en-US" dirty="0"/>
              <a:t>Hoe was het </a:t>
            </a:r>
            <a:r>
              <a:rPr lang="en-US" dirty="0" err="1"/>
              <a:t>voor</a:t>
            </a:r>
            <a:r>
              <a:rPr lang="en-US" dirty="0"/>
              <a:t> de </a:t>
            </a:r>
            <a:r>
              <a:rPr lang="en-US" dirty="0" err="1"/>
              <a:t>dokter</a:t>
            </a:r>
            <a:r>
              <a:rPr lang="en-US" dirty="0"/>
              <a:t> om </a:t>
            </a:r>
            <a:r>
              <a:rPr lang="en-US" dirty="0" err="1"/>
              <a:t>te</a:t>
            </a:r>
            <a:r>
              <a:rPr lang="en-US" dirty="0"/>
              <a:t> </a:t>
            </a:r>
            <a:r>
              <a:rPr lang="en-US" dirty="0" err="1"/>
              <a:t>spelen</a:t>
            </a:r>
            <a:endParaRPr lang="en-US" dirty="0"/>
          </a:p>
          <a:p>
            <a:pPr marL="171450" indent="-171450">
              <a:buFontTx/>
              <a:buChar char="-"/>
            </a:pPr>
            <a:r>
              <a:rPr lang="en-US" dirty="0"/>
              <a:t>Hoe was het </a:t>
            </a:r>
            <a:r>
              <a:rPr lang="en-US" dirty="0" err="1"/>
              <a:t>voor</a:t>
            </a:r>
            <a:r>
              <a:rPr lang="en-US" dirty="0"/>
              <a:t> de patient om </a:t>
            </a:r>
            <a:r>
              <a:rPr lang="en-US" dirty="0" err="1"/>
              <a:t>te</a:t>
            </a:r>
            <a:r>
              <a:rPr lang="en-US" dirty="0"/>
              <a:t> </a:t>
            </a:r>
            <a:r>
              <a:rPr lang="en-US" dirty="0" err="1"/>
              <a:t>doen</a:t>
            </a:r>
            <a:endParaRPr lang="en-US" dirty="0"/>
          </a:p>
          <a:p>
            <a:pPr marL="171450" indent="-171450">
              <a:buFontTx/>
              <a:buChar char="-"/>
            </a:pPr>
            <a:r>
              <a:rPr lang="en-US" dirty="0" err="1"/>
              <a:t>Daarna</a:t>
            </a:r>
            <a:r>
              <a:rPr lang="en-US" dirty="0"/>
              <a:t> de </a:t>
            </a:r>
            <a:r>
              <a:rPr lang="en-US" dirty="0" err="1"/>
              <a:t>groep</a:t>
            </a:r>
            <a:r>
              <a:rPr lang="en-US" dirty="0"/>
              <a:t> en </a:t>
            </a:r>
            <a:r>
              <a:rPr lang="en-US" dirty="0" err="1"/>
              <a:t>jij</a:t>
            </a:r>
            <a:r>
              <a:rPr lang="en-US" dirty="0"/>
              <a:t> </a:t>
            </a:r>
            <a:r>
              <a:rPr lang="en-US" dirty="0" err="1"/>
              <a:t>als</a:t>
            </a:r>
            <a:r>
              <a:rPr lang="en-US" dirty="0"/>
              <a:t> docent feedback </a:t>
            </a:r>
            <a:r>
              <a:rPr lang="en-US" dirty="0" err="1"/>
              <a:t>geven</a:t>
            </a:r>
            <a:endParaRPr lang="en-US" dirty="0"/>
          </a:p>
          <a:p>
            <a:pPr marL="0" indent="0">
              <a:buFontTx/>
              <a:buNone/>
            </a:pPr>
            <a:r>
              <a:rPr lang="en-US" dirty="0" err="1"/>
              <a:t>Benoem</a:t>
            </a:r>
            <a:r>
              <a:rPr lang="en-US" dirty="0"/>
              <a:t> </a:t>
            </a:r>
            <a:r>
              <a:rPr lang="en-US" dirty="0" err="1"/>
              <a:t>eerst</a:t>
            </a:r>
            <a:r>
              <a:rPr lang="en-US" dirty="0"/>
              <a:t> </a:t>
            </a:r>
            <a:r>
              <a:rPr lang="en-US" dirty="0" err="1"/>
              <a:t>positieve</a:t>
            </a:r>
            <a:r>
              <a:rPr lang="en-US" dirty="0"/>
              <a:t> </a:t>
            </a:r>
            <a:r>
              <a:rPr lang="en-US" dirty="0" err="1"/>
              <a:t>punten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04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26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454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348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0" dirty="0">
                <a:solidFill>
                  <a:srgbClr val="000000"/>
                </a:solidFill>
                <a:effectLst/>
                <a:latin typeface="Gill Sans MT" panose="020B0502020104020203" pitchFamily="34" charset="0"/>
              </a:rPr>
              <a:t>Na rollenspel en feedback: we gaan nu in groepjes uiteen en de laatste tien minuten zullen we nog plenair hier samenkomen. Nog vragen?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31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7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p>
        </p:txBody>
      </p:sp>
      <p:sp>
        <p:nvSpPr>
          <p:cNvPr id="4" name="Slide Number Placeholder 3"/>
          <p:cNvSpPr>
            <a:spLocks noGrp="1"/>
          </p:cNvSpPr>
          <p:nvPr>
            <p:ph type="sldNum" sz="quarter" idx="5"/>
          </p:nvPr>
        </p:nvSpPr>
        <p:spPr/>
        <p:txBody>
          <a:bodyPr/>
          <a:lstStyle/>
          <a:p>
            <a:fld id="{8A8B4878-8F4F-42EF-84A1-568B9FD86AA3}" type="slidenum">
              <a:rPr lang="en-US" smtClean="0"/>
              <a:t>4</a:t>
            </a:fld>
            <a:endParaRPr lang="en-US"/>
          </a:p>
        </p:txBody>
      </p:sp>
    </p:spTree>
    <p:extLst>
      <p:ext uri="{BB962C8B-B14F-4D97-AF65-F5344CB8AC3E}">
        <p14:creationId xmlns:p14="http://schemas.microsoft.com/office/powerpoint/2010/main" val="3976744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49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432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230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GROEPEN KOMEN WEER SAMEN: docent </a:t>
            </a:r>
            <a:r>
              <a:rPr lang="en-US" dirty="0" err="1"/>
              <a:t>bepaald</a:t>
            </a:r>
            <a:r>
              <a:rPr lang="en-US" dirty="0"/>
              <a:t> de </a:t>
            </a:r>
            <a:r>
              <a:rPr lang="en-US" dirty="0" err="1"/>
              <a:t>vormgeving</a:t>
            </a:r>
            <a:r>
              <a:rPr lang="en-US" dirty="0"/>
              <a:t> van de </a:t>
            </a:r>
            <a:r>
              <a:rPr lang="en-US" dirty="0" err="1"/>
              <a:t>terugkoppeling</a:t>
            </a:r>
            <a:r>
              <a:rPr lang="en-US" dirty="0"/>
              <a:t>. </a:t>
            </a:r>
            <a:r>
              <a:rPr lang="en-US" dirty="0" err="1"/>
              <a:t>Bijvoorbeeld</a:t>
            </a:r>
            <a:r>
              <a:rPr lang="en-US" dirty="0"/>
              <a:t>:</a:t>
            </a:r>
          </a:p>
          <a:p>
            <a:pPr algn="l" rtl="0" fontAlgn="base"/>
            <a:r>
              <a:rPr lang="nl-NL" sz="1800" b="0" i="0" dirty="0">
                <a:solidFill>
                  <a:srgbClr val="000000"/>
                </a:solidFill>
                <a:effectLst/>
                <a:latin typeface="Gill Sans MT" panose="020B0502020104020203" pitchFamily="34" charset="0"/>
              </a:rPr>
              <a:t>Opdracht: </a:t>
            </a:r>
            <a:endParaRPr lang="nl-NL"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2 min: schrijf voor jezelf op wat je concreet anders gaat doen in jouw communicatie (neem hierbij je leervraag mee die op de flipover staat)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2 min: deel dit met je buurman/buurvrouw en vul evt. je eigen take-home </a:t>
            </a:r>
            <a:r>
              <a:rPr lang="nl-NL" sz="1800" b="0" i="0" dirty="0" err="1">
                <a:solidFill>
                  <a:srgbClr val="000000"/>
                </a:solidFill>
                <a:effectLst/>
                <a:latin typeface="Gill Sans MT" panose="020B0502020104020203" pitchFamily="34" charset="0"/>
              </a:rPr>
              <a:t>message</a:t>
            </a:r>
            <a:r>
              <a:rPr lang="nl-NL" sz="1800" b="0" i="0" dirty="0">
                <a:solidFill>
                  <a:srgbClr val="000000"/>
                </a:solidFill>
                <a:effectLst/>
                <a:latin typeface="Gill Sans MT" panose="020B0502020104020203" pitchFamily="34" charset="0"/>
              </a:rPr>
              <a:t> aan. </a:t>
            </a:r>
          </a:p>
          <a:p>
            <a:pPr algn="l" rtl="0" fontAlgn="base"/>
            <a:r>
              <a:rPr lang="nl-NL" sz="1800" b="0" i="0" dirty="0">
                <a:solidFill>
                  <a:srgbClr val="000000"/>
                </a:solidFill>
                <a:effectLst/>
                <a:latin typeface="Gill Sans MT" panose="020B0502020104020203" pitchFamily="34" charset="0"/>
              </a:rPr>
              <a:t>OF: kijk naar de leervragen op de flipover, en vraag de deelnemer te reflecteren op zijn/haar leervraag (kan in stilte voor zichzelf, of deelnemers beurten geven. Ook afhankelijk van de tijd). </a:t>
            </a:r>
            <a:endParaRPr lang="nl-NL" b="0" i="0" dirty="0">
              <a:solidFill>
                <a:srgbClr val="000000"/>
              </a:solidFill>
              <a:effectLst/>
              <a:latin typeface="Segoe UI" panose="020B0502040204020203" pitchFamily="34" charset="0"/>
            </a:endParaRPr>
          </a:p>
          <a:p>
            <a:endParaRPr lang="en-US" dirty="0"/>
          </a:p>
          <a:p>
            <a:pPr algn="l" rtl="0" fontAlgn="base"/>
            <a:r>
              <a:rPr lang="nl-NL" sz="1800" b="0" i="0" dirty="0">
                <a:solidFill>
                  <a:srgbClr val="000000"/>
                </a:solidFill>
                <a:effectLst/>
                <a:latin typeface="Gill Sans MT" panose="020B0502020104020203" pitchFamily="34" charset="0"/>
              </a:rPr>
              <a:t>We willen je vragen om je reflectie op je leervraag en de concrete zinnen die je opgeschreven hebt, mee te nemen en komende week in de praktijk toe te gaan passen. Probeer voor jezelf na het gesprek stil te staan: wat gebeurde er in het gesprek? Wat ging goed en wat verdient aandacht? Ga evt. met een collega in gesprek erover.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We hopen dat vandaag een aanzet is geweest om jouw communicatie naar een hoger plan te tillen en dat de praktijkopdracht stimuleert om hiermee te blijven oefenen.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Neem komende week een casus van een patiënt en stel je voor hoe je het gesprek zou starten binnen elke fase van palliatieve zorg? </a:t>
            </a:r>
            <a:endParaRPr lang="nl-NL"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2F7F-B77C-4DF1-92C4-757BCC6C6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14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0" dirty="0">
                <a:solidFill>
                  <a:srgbClr val="000000"/>
                </a:solidFill>
                <a:effectLst/>
                <a:latin typeface="Gill Sans MT" panose="020B0502020104020203" pitchFamily="34" charset="0"/>
              </a:rPr>
              <a:t>Welkom, doel bijeenkomst vertellen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8E94B-2180-4656-911F-8DC35A99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97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nl-NL" sz="1800" b="0" i="0" dirty="0">
                <a:solidFill>
                  <a:srgbClr val="000000"/>
                </a:solidFill>
                <a:effectLst/>
                <a:latin typeface="Gill Sans MT" panose="020B0502020104020203" pitchFamily="34" charset="0"/>
              </a:rPr>
              <a:t>Tweetallen maken: arts/</a:t>
            </a:r>
            <a:r>
              <a:rPr lang="nl-NL" sz="1800" b="0" i="0" dirty="0" err="1">
                <a:solidFill>
                  <a:srgbClr val="000000"/>
                </a:solidFill>
                <a:effectLst/>
                <a:latin typeface="Gill Sans MT" panose="020B0502020104020203" pitchFamily="34" charset="0"/>
              </a:rPr>
              <a:t>physician</a:t>
            </a:r>
            <a:r>
              <a:rPr lang="nl-NL" sz="1800" b="0" i="0" dirty="0">
                <a:solidFill>
                  <a:srgbClr val="000000"/>
                </a:solidFill>
                <a:effectLst/>
                <a:latin typeface="Gill Sans MT" panose="020B0502020104020203" pitchFamily="34" charset="0"/>
              </a:rPr>
              <a:t> </a:t>
            </a:r>
            <a:r>
              <a:rPr lang="nl-NL" sz="1800" b="0" i="0" dirty="0" err="1">
                <a:solidFill>
                  <a:srgbClr val="000000"/>
                </a:solidFill>
                <a:effectLst/>
                <a:latin typeface="Gill Sans MT" panose="020B0502020104020203" pitchFamily="34" charset="0"/>
              </a:rPr>
              <a:t>assistant</a:t>
            </a:r>
            <a:r>
              <a:rPr lang="nl-NL" sz="1800" b="0" i="0" dirty="0">
                <a:solidFill>
                  <a:srgbClr val="000000"/>
                </a:solidFill>
                <a:effectLst/>
                <a:latin typeface="Gill Sans MT" panose="020B0502020104020203" pitchFamily="34" charset="0"/>
              </a:rPr>
              <a:t>/verpleegkundig specialist samen met een verpleegkundige.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Uitleg: Maak even kort in 2 minuten kennis met elkaar. Daarna doen we een rondje en stel je de ander </a:t>
            </a:r>
            <a:r>
              <a:rPr lang="nl-NL" sz="1800" b="0" i="0" u="sng" dirty="0">
                <a:solidFill>
                  <a:srgbClr val="000000"/>
                </a:solidFill>
                <a:effectLst/>
                <a:latin typeface="Gill Sans MT" panose="020B0502020104020203" pitchFamily="34" charset="0"/>
              </a:rPr>
              <a:t>kort</a:t>
            </a:r>
            <a:r>
              <a:rPr lang="nl-NL" sz="1800" b="0" i="0" dirty="0">
                <a:solidFill>
                  <a:srgbClr val="000000"/>
                </a:solidFill>
                <a:effectLst/>
                <a:latin typeface="Gill Sans MT" panose="020B0502020104020203" pitchFamily="34" charset="0"/>
              </a:rPr>
              <a:t> aan de groep voor. </a:t>
            </a:r>
            <a:endParaRPr lang="nl-NL"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8E94B-2180-4656-911F-8DC35A99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59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8E94B-2180-4656-911F-8DC35A99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276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nl-NL" sz="1800" b="0" i="0" dirty="0">
                <a:solidFill>
                  <a:srgbClr val="000000"/>
                </a:solidFill>
                <a:effectLst/>
                <a:latin typeface="Gill Sans MT" panose="020B0502020104020203" pitchFamily="34" charset="0"/>
              </a:rPr>
              <a:t>‘5 min uitleg over werkvorm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Groepen: gemengde groepen van 5, dan zijn er ongeveer 6 groepen (bij 30 mensen)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Iedere groep krijgt een casus met daarin 5 rollen.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Laat de deelnemers zelf beslissen wie welke rol inneemt. Voor sommige cursisten zal het leuk zijn om de eigen professionele rol in te nemen, voor anderen wellicht leerzaam om eens in de huid van een andere professie te kruipen.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Elke cursist krijgt een kaartje met hierop belangrijke informatie over de casus. Er staat basisinformatie op het kaartje die iedereen ter beschikking heeft. Daarnaast heeft elke rol zijn eigen bijdrage en voorkennis binnen het MDO. Deze informatie is voor iedere rol anders.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Op elk kaartje staat uitgewerkt welke rol de casus zal inbrengen en het MDO zal starten.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dirty="0">
                <a:solidFill>
                  <a:srgbClr val="000000"/>
                </a:solidFill>
                <a:effectLst/>
                <a:latin typeface="Gill Sans MT" panose="020B0502020104020203" pitchFamily="34" charset="0"/>
              </a:rPr>
              <a:t>‘20 min duurt het MDO, docent houdt de tijd bij en laat weten hoeveel tijd de groepen nog hebben.  </a:t>
            </a:r>
            <a:endParaRPr lang="nl-NL"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8E94B-2180-4656-911F-8DC35A99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942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8E94B-2180-4656-911F-8DC35A99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030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a:t>
            </a:r>
          </a:p>
          <a:p>
            <a:r>
              <a:rPr lang="en-US" dirty="0" err="1"/>
              <a:t>Plenair</a:t>
            </a:r>
            <a:r>
              <a:rPr lang="en-US" dirty="0"/>
              <a:t>: </a:t>
            </a:r>
            <a:r>
              <a:rPr lang="nl-NL" b="0" i="0" dirty="0">
                <a:solidFill>
                  <a:srgbClr val="000000"/>
                </a:solidFill>
                <a:effectLst/>
                <a:latin typeface="Gill Sans MT" panose="020B0502020104020203" pitchFamily="34" charset="0"/>
              </a:rPr>
              <a:t>aangezien de groepen al nabesproken hebben: per groep vragen om terugkoppeling te geven i.p.v. per persoon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8E94B-2180-4656-911F-8DC35A99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88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a:t>
            </a:r>
          </a:p>
        </p:txBody>
      </p:sp>
      <p:sp>
        <p:nvSpPr>
          <p:cNvPr id="4" name="Slide Number Placeholder 3"/>
          <p:cNvSpPr>
            <a:spLocks noGrp="1"/>
          </p:cNvSpPr>
          <p:nvPr>
            <p:ph type="sldNum" sz="quarter" idx="5"/>
          </p:nvPr>
        </p:nvSpPr>
        <p:spPr/>
        <p:txBody>
          <a:bodyPr/>
          <a:lstStyle/>
          <a:p>
            <a:fld id="{8A8B4878-8F4F-42EF-84A1-568B9FD86AA3}" type="slidenum">
              <a:rPr lang="en-US" smtClean="0"/>
              <a:t>5</a:t>
            </a:fld>
            <a:endParaRPr lang="en-US"/>
          </a:p>
        </p:txBody>
      </p:sp>
    </p:spTree>
    <p:extLst>
      <p:ext uri="{BB962C8B-B14F-4D97-AF65-F5344CB8AC3E}">
        <p14:creationId xmlns:p14="http://schemas.microsoft.com/office/powerpoint/2010/main" val="2777648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8E94B-2180-4656-911F-8DC35A99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435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8E94B-2180-4656-911F-8DC35A99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402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8E94B-2180-4656-911F-8DC35A99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271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8E94B-2180-4656-911F-8DC35A99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81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p>
        </p:txBody>
      </p:sp>
      <p:sp>
        <p:nvSpPr>
          <p:cNvPr id="4" name="Slide Number Placeholder 3"/>
          <p:cNvSpPr>
            <a:spLocks noGrp="1"/>
          </p:cNvSpPr>
          <p:nvPr>
            <p:ph type="sldNum" sz="quarter" idx="5"/>
          </p:nvPr>
        </p:nvSpPr>
        <p:spPr/>
        <p:txBody>
          <a:bodyPr/>
          <a:lstStyle/>
          <a:p>
            <a:fld id="{8A8B4878-8F4F-42EF-84A1-568B9FD86AA3}" type="slidenum">
              <a:rPr lang="en-US" smtClean="0"/>
              <a:t>7</a:t>
            </a:fld>
            <a:endParaRPr lang="en-US"/>
          </a:p>
        </p:txBody>
      </p:sp>
    </p:spTree>
    <p:extLst>
      <p:ext uri="{BB962C8B-B14F-4D97-AF65-F5344CB8AC3E}">
        <p14:creationId xmlns:p14="http://schemas.microsoft.com/office/powerpoint/2010/main" val="178263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err="1"/>
              <a:t>Plaatjes</a:t>
            </a:r>
            <a:r>
              <a:rPr lang="en-US" dirty="0"/>
              <a:t> </a:t>
            </a:r>
            <a:r>
              <a:rPr lang="en-US" dirty="0" err="1"/>
              <a:t>rechts</a:t>
            </a:r>
            <a:r>
              <a:rPr lang="en-US" dirty="0"/>
              <a:t>: </a:t>
            </a:r>
            <a:r>
              <a:rPr lang="nl-NL" sz="1800" b="0" i="0" dirty="0">
                <a:solidFill>
                  <a:srgbClr val="000000"/>
                </a:solidFill>
                <a:effectLst/>
                <a:latin typeface="Gill Sans MT" panose="020B0502020104020203" pitchFamily="34" charset="0"/>
              </a:rPr>
              <a:t>Binnen de PZ lukt het soms niet om iemand goed te sederen. Dan blijkt het dat iemand veel zorgen heeft over wat de dood betekent. Dus deze onderdelen interacteren met elkaar, en dit vraagt een verkenning. Een verkenning op de </a:t>
            </a:r>
            <a:r>
              <a:rPr lang="nl-NL" sz="1800" b="0" i="0" dirty="0" err="1">
                <a:solidFill>
                  <a:srgbClr val="000000"/>
                </a:solidFill>
                <a:effectLst/>
                <a:latin typeface="Gill Sans MT" panose="020B0502020104020203" pitchFamily="34" charset="0"/>
              </a:rPr>
              <a:t>psycho</a:t>
            </a:r>
            <a:r>
              <a:rPr lang="nl-NL" sz="1800" b="0" i="0" dirty="0">
                <a:solidFill>
                  <a:srgbClr val="000000"/>
                </a:solidFill>
                <a:effectLst/>
                <a:latin typeface="Gill Sans MT" panose="020B0502020104020203" pitchFamily="34" charset="0"/>
              </a:rPr>
              <a:t>-, sociaal en lichamelijk vlak. </a:t>
            </a:r>
            <a:endParaRPr lang="en-US" dirty="0"/>
          </a:p>
        </p:txBody>
      </p:sp>
      <p:sp>
        <p:nvSpPr>
          <p:cNvPr id="4" name="Slide Number Placeholder 3"/>
          <p:cNvSpPr>
            <a:spLocks noGrp="1"/>
          </p:cNvSpPr>
          <p:nvPr>
            <p:ph type="sldNum" sz="quarter" idx="5"/>
          </p:nvPr>
        </p:nvSpPr>
        <p:spPr/>
        <p:txBody>
          <a:bodyPr/>
          <a:lstStyle/>
          <a:p>
            <a:fld id="{8A8B4878-8F4F-42EF-84A1-568B9FD86AA3}" type="slidenum">
              <a:rPr lang="en-US" smtClean="0"/>
              <a:t>8</a:t>
            </a:fld>
            <a:endParaRPr lang="en-US"/>
          </a:p>
        </p:txBody>
      </p:sp>
    </p:spTree>
    <p:extLst>
      <p:ext uri="{BB962C8B-B14F-4D97-AF65-F5344CB8AC3E}">
        <p14:creationId xmlns:p14="http://schemas.microsoft.com/office/powerpoint/2010/main" val="215537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err="1"/>
              <a:t>Plaatjes</a:t>
            </a:r>
            <a:r>
              <a:rPr lang="en-US" dirty="0"/>
              <a:t> </a:t>
            </a:r>
            <a:r>
              <a:rPr lang="en-US" dirty="0" err="1"/>
              <a:t>rechts</a:t>
            </a:r>
            <a:r>
              <a:rPr lang="en-US" dirty="0"/>
              <a:t>: </a:t>
            </a:r>
            <a:r>
              <a:rPr lang="nl-NL" sz="1800" b="0" i="0" dirty="0">
                <a:solidFill>
                  <a:srgbClr val="000000"/>
                </a:solidFill>
                <a:effectLst/>
                <a:latin typeface="Gill Sans MT" panose="020B0502020104020203" pitchFamily="34" charset="0"/>
              </a:rPr>
              <a:t>Binnen de PZ lukt het soms niet om iemand goed te sederen. Dan blijkt het dat iemand veel zorgen heeft over wat de dood betekent. Dus deze onderdelen interacteren met elkaar, en dit vraagt een verkenning. Een verkenning op de </a:t>
            </a:r>
            <a:r>
              <a:rPr lang="nl-NL" sz="1800" b="0" i="0" dirty="0" err="1">
                <a:solidFill>
                  <a:srgbClr val="000000"/>
                </a:solidFill>
                <a:effectLst/>
                <a:latin typeface="Gill Sans MT" panose="020B0502020104020203" pitchFamily="34" charset="0"/>
              </a:rPr>
              <a:t>psycho</a:t>
            </a:r>
            <a:r>
              <a:rPr lang="nl-NL" sz="1800" b="0" i="0" dirty="0">
                <a:solidFill>
                  <a:srgbClr val="000000"/>
                </a:solidFill>
                <a:effectLst/>
                <a:latin typeface="Gill Sans MT" panose="020B0502020104020203" pitchFamily="34" charset="0"/>
              </a:rPr>
              <a:t>-, sociaal en lichamelijk vlak. </a:t>
            </a:r>
            <a:endParaRPr lang="en-US" dirty="0"/>
          </a:p>
        </p:txBody>
      </p:sp>
      <p:sp>
        <p:nvSpPr>
          <p:cNvPr id="4" name="Slide Number Placeholder 3"/>
          <p:cNvSpPr>
            <a:spLocks noGrp="1"/>
          </p:cNvSpPr>
          <p:nvPr>
            <p:ph type="sldNum" sz="quarter" idx="5"/>
          </p:nvPr>
        </p:nvSpPr>
        <p:spPr/>
        <p:txBody>
          <a:bodyPr/>
          <a:lstStyle/>
          <a:p>
            <a:fld id="{8A8B4878-8F4F-42EF-84A1-568B9FD86AA3}" type="slidenum">
              <a:rPr lang="en-US" smtClean="0"/>
              <a:t>9</a:t>
            </a:fld>
            <a:endParaRPr lang="en-US"/>
          </a:p>
        </p:txBody>
      </p:sp>
    </p:spTree>
    <p:extLst>
      <p:ext uri="{BB962C8B-B14F-4D97-AF65-F5344CB8AC3E}">
        <p14:creationId xmlns:p14="http://schemas.microsoft.com/office/powerpoint/2010/main" val="143428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p>
        </p:txBody>
      </p:sp>
      <p:sp>
        <p:nvSpPr>
          <p:cNvPr id="4" name="Slide Number Placeholder 3"/>
          <p:cNvSpPr>
            <a:spLocks noGrp="1"/>
          </p:cNvSpPr>
          <p:nvPr>
            <p:ph type="sldNum" sz="quarter" idx="5"/>
          </p:nvPr>
        </p:nvSpPr>
        <p:spPr/>
        <p:txBody>
          <a:bodyPr/>
          <a:lstStyle/>
          <a:p>
            <a:fld id="{8A8B4878-8F4F-42EF-84A1-568B9FD86AA3}" type="slidenum">
              <a:rPr lang="en-US" smtClean="0"/>
              <a:t>10</a:t>
            </a:fld>
            <a:endParaRPr lang="en-US"/>
          </a:p>
        </p:txBody>
      </p:sp>
    </p:spTree>
    <p:extLst>
      <p:ext uri="{BB962C8B-B14F-4D97-AF65-F5344CB8AC3E}">
        <p14:creationId xmlns:p14="http://schemas.microsoft.com/office/powerpoint/2010/main" val="177914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8B4878-8F4F-42EF-84A1-568B9FD86AA3}" type="slidenum">
              <a:rPr lang="en-US" smtClean="0"/>
              <a:t>11</a:t>
            </a:fld>
            <a:endParaRPr lang="en-US"/>
          </a:p>
        </p:txBody>
      </p:sp>
    </p:spTree>
    <p:extLst>
      <p:ext uri="{BB962C8B-B14F-4D97-AF65-F5344CB8AC3E}">
        <p14:creationId xmlns:p14="http://schemas.microsoft.com/office/powerpoint/2010/main" val="3528145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8B4878-8F4F-42EF-84A1-568B9FD86AA3}" type="slidenum">
              <a:rPr lang="en-US" smtClean="0"/>
              <a:t>12</a:t>
            </a:fld>
            <a:endParaRPr lang="en-US"/>
          </a:p>
        </p:txBody>
      </p:sp>
    </p:spTree>
    <p:extLst>
      <p:ext uri="{BB962C8B-B14F-4D97-AF65-F5344CB8AC3E}">
        <p14:creationId xmlns:p14="http://schemas.microsoft.com/office/powerpoint/2010/main" val="45708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BC6F109F-DD5A-66A9-6444-FE7EC1C8B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223950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8" name="Afbeelding 7" descr="Afbeelding met tekst&#10;&#10;Automatisch gegenereerde beschrijving">
            <a:extLst>
              <a:ext uri="{FF2B5EF4-FFF2-40B4-BE49-F238E27FC236}">
                <a16:creationId xmlns:a16="http://schemas.microsoft.com/office/drawing/2014/main" id="{69C335BF-4FF7-6D58-600E-F4AD2A71B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54159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8" name="Afbeelding 7" descr="Afbeelding met tekst&#10;&#10;Automatisch gegenereerde beschrijving">
            <a:extLst>
              <a:ext uri="{FF2B5EF4-FFF2-40B4-BE49-F238E27FC236}">
                <a16:creationId xmlns:a16="http://schemas.microsoft.com/office/drawing/2014/main" id="{CB3AD99D-3456-3B75-5FE8-2E44F9915D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26842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23-2-2024</a:t>
            </a:fld>
            <a:endParaRPr lang="nl-NL" dirty="0"/>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3"/>
                </a:solidFill>
              </a:defRPr>
            </a:lvl1pPr>
          </a:lstStyle>
          <a:p>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12" name="Rechthoek 11">
            <a:extLst>
              <a:ext uri="{FF2B5EF4-FFF2-40B4-BE49-F238E27FC236}">
                <a16:creationId xmlns:a16="http://schemas.microsoft.com/office/drawing/2014/main" id="{DD77B03D-648A-DC64-FBAE-4C69C1059A6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10;&#10;Automatisch gegenereerde beschrijving">
            <a:extLst>
              <a:ext uri="{FF2B5EF4-FFF2-40B4-BE49-F238E27FC236}">
                <a16:creationId xmlns:a16="http://schemas.microsoft.com/office/drawing/2014/main" id="{DBCA042C-D097-06F3-5DDC-ED02D72624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4" name="Tijdelijke aanduiding voor datum 3">
            <a:extLst>
              <a:ext uri="{FF2B5EF4-FFF2-40B4-BE49-F238E27FC236}">
                <a16:creationId xmlns:a16="http://schemas.microsoft.com/office/drawing/2014/main" id="{A310C733-9973-1ED6-661D-D8B289F181F3}"/>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5" name="Tijdelijke aanduiding voor dianummer 5">
            <a:extLst>
              <a:ext uri="{FF2B5EF4-FFF2-40B4-BE49-F238E27FC236}">
                <a16:creationId xmlns:a16="http://schemas.microsoft.com/office/drawing/2014/main" id="{DA80A1A1-C9C5-93F4-3A85-FEB53AF9D1F9}"/>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4072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149720"/>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lvl1pPr>
              <a:defRPr>
                <a:solidFill>
                  <a:schemeClr val="bg2"/>
                </a:solidFill>
              </a:defRPr>
            </a:lvl1pPr>
          </a:lstStyle>
          <a:p>
            <a:fld id="{22481D70-9B53-413A-8B97-9D11F2A149C3}" type="datetimeFigureOut">
              <a:rPr lang="nl-NL" smtClean="0"/>
              <a:pPr/>
              <a:t>23-2-2024</a:t>
            </a:fld>
            <a:endParaRPr lang="nl-NL" dirty="0"/>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nl-NL" dirty="0"/>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2"/>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FBD3FDD1-F932-1163-B7DE-0B42CA8883D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B04E2160-8654-809A-D997-949CCB3A1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08DFF710-0897-11C1-45FD-7526360CAEE4}"/>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9AD75B2C-A185-6380-7E41-86E33C86EF0E}"/>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426136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bg2"/>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C1A67B0B-4FF5-A653-CD4E-871D01667D0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79CBECB4-3804-8305-92C7-59AB093D1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D184C5EE-886F-9D87-15C1-9762D0846F2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24226C2B-73DF-9F77-3B79-B7F4B3EBB9BF}"/>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018189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2" name="Tijdelijke aanduiding voor inhoud 3">
            <a:extLst>
              <a:ext uri="{FF2B5EF4-FFF2-40B4-BE49-F238E27FC236}">
                <a16:creationId xmlns:a16="http://schemas.microsoft.com/office/drawing/2014/main" id="{EE697D85-9E6B-EBFB-3052-29AFD47902B5}"/>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3" name="Tijdelijke aanduiding voor tekst 3">
            <a:extLst>
              <a:ext uri="{FF2B5EF4-FFF2-40B4-BE49-F238E27FC236}">
                <a16:creationId xmlns:a16="http://schemas.microsoft.com/office/drawing/2014/main" id="{1F0CBE50-EE25-62E7-5ACB-6EB105B2223D}"/>
              </a:ext>
            </a:extLst>
          </p:cNvPr>
          <p:cNvSpPr txBox="1">
            <a:spLocks/>
          </p:cNvSpPr>
          <p:nvPr userDrawn="1"/>
        </p:nvSpPr>
        <p:spPr>
          <a:xfrm>
            <a:off x="839788" y="2057400"/>
            <a:ext cx="580625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4" name="Titel 1">
            <a:extLst>
              <a:ext uri="{FF2B5EF4-FFF2-40B4-BE49-F238E27FC236}">
                <a16:creationId xmlns:a16="http://schemas.microsoft.com/office/drawing/2014/main" id="{D09FB753-0080-7616-9F8B-AD8F00900A1B}"/>
              </a:ext>
            </a:extLst>
          </p:cNvPr>
          <p:cNvSpPr txBox="1">
            <a:spLocks/>
          </p:cNvSpPr>
          <p:nvPr userDrawn="1"/>
        </p:nvSpPr>
        <p:spPr>
          <a:xfrm>
            <a:off x="838200" y="365125"/>
            <a:ext cx="5806251"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7" name="Tijdelijke aanduiding voor inhoud 3">
            <a:extLst>
              <a:ext uri="{FF2B5EF4-FFF2-40B4-BE49-F238E27FC236}">
                <a16:creationId xmlns:a16="http://schemas.microsoft.com/office/drawing/2014/main" id="{7F53E1D9-467A-B08D-918A-ED43B27247E1}"/>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37FDB797-1D8D-0D1A-24DE-8F0D84C5D191}"/>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9" name="Tijdelijke aanduiding voor inhoud 3">
            <a:extLst>
              <a:ext uri="{FF2B5EF4-FFF2-40B4-BE49-F238E27FC236}">
                <a16:creationId xmlns:a16="http://schemas.microsoft.com/office/drawing/2014/main" id="{71AD006D-63D6-32F7-5D71-2EF1328BF57A}"/>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2180102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inhoud 2">
            <a:extLst>
              <a:ext uri="{FF2B5EF4-FFF2-40B4-BE49-F238E27FC236}">
                <a16:creationId xmlns:a16="http://schemas.microsoft.com/office/drawing/2014/main" id="{C2B829BC-1BE1-D4DE-9121-46AA415EFCAB}"/>
              </a:ext>
            </a:extLst>
          </p:cNvPr>
          <p:cNvSpPr>
            <a:spLocks noGrp="1"/>
          </p:cNvSpPr>
          <p:nvPr>
            <p:ph sz="half" idx="1"/>
          </p:nvPr>
        </p:nvSpPr>
        <p:spPr>
          <a:xfrm>
            <a:off x="188423" y="3059084"/>
            <a:ext cx="5907577" cy="2661063"/>
          </a:xfrm>
          <a:prstGeom prst="rect">
            <a:avLst/>
          </a:prstGeom>
        </p:spPr>
        <p:txBody>
          <a:bodyPr/>
          <a:lstStyle>
            <a:lvl1pPr>
              <a:defRPr>
                <a:solidFill>
                  <a:schemeClr val="tx2"/>
                </a:solidFill>
              </a:defRPr>
            </a:lvl1pPr>
          </a:lstStyle>
          <a:p>
            <a:pPr lvl="0"/>
            <a:endParaRPr lang="nl-NL" dirty="0"/>
          </a:p>
        </p:txBody>
      </p:sp>
      <p:sp>
        <p:nvSpPr>
          <p:cNvPr id="13" name="Tijdelijke aanduiding voor inhoud 3">
            <a:extLst>
              <a:ext uri="{FF2B5EF4-FFF2-40B4-BE49-F238E27FC236}">
                <a16:creationId xmlns:a16="http://schemas.microsoft.com/office/drawing/2014/main" id="{CDA4C339-1FF3-956B-099E-BF060E778446}"/>
              </a:ext>
            </a:extLst>
          </p:cNvPr>
          <p:cNvSpPr>
            <a:spLocks noGrp="1"/>
          </p:cNvSpPr>
          <p:nvPr>
            <p:ph sz="half" idx="2"/>
          </p:nvPr>
        </p:nvSpPr>
        <p:spPr>
          <a:xfrm>
            <a:off x="6292734" y="3059084"/>
            <a:ext cx="5710843" cy="2661063"/>
          </a:xfrm>
          <a:prstGeom prst="rect">
            <a:avLst/>
          </a:prstGeom>
        </p:spPr>
        <p:txBody>
          <a:bodyPr/>
          <a:lstStyle>
            <a:lvl1pPr>
              <a:defRPr>
                <a:solidFill>
                  <a:schemeClr val="tx2"/>
                </a:solidFill>
              </a:defRPr>
            </a:lvl1pPr>
          </a:lstStyle>
          <a:p>
            <a:pPr lvl="0"/>
            <a:endParaRPr lang="nl-NL" dirty="0"/>
          </a:p>
        </p:txBody>
      </p:sp>
      <p:sp>
        <p:nvSpPr>
          <p:cNvPr id="14" name="Tijdelijke aanduiding voor tekst 3">
            <a:extLst>
              <a:ext uri="{FF2B5EF4-FFF2-40B4-BE49-F238E27FC236}">
                <a16:creationId xmlns:a16="http://schemas.microsoft.com/office/drawing/2014/main" id="{38221FB7-5DA3-9000-FF41-D020A091ECDA}"/>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5" name="Titel 1">
            <a:extLst>
              <a:ext uri="{FF2B5EF4-FFF2-40B4-BE49-F238E27FC236}">
                <a16:creationId xmlns:a16="http://schemas.microsoft.com/office/drawing/2014/main" id="{ABA767CE-46DB-F92C-A573-F3DD40A21332}"/>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6" name="Tijdelijke aanduiding voor inhoud 3">
            <a:extLst>
              <a:ext uri="{FF2B5EF4-FFF2-40B4-BE49-F238E27FC236}">
                <a16:creationId xmlns:a16="http://schemas.microsoft.com/office/drawing/2014/main" id="{2247CA2E-B368-A9BB-FC58-97747A73B693}"/>
              </a:ext>
            </a:extLst>
          </p:cNvPr>
          <p:cNvSpPr>
            <a:spLocks noGrp="1"/>
          </p:cNvSpPr>
          <p:nvPr>
            <p:ph sz="half" idx="13"/>
          </p:nvPr>
        </p:nvSpPr>
        <p:spPr>
          <a:xfrm>
            <a:off x="6292734" y="199506"/>
            <a:ext cx="5710843" cy="2661063"/>
          </a:xfrm>
          <a:prstGeom prst="rect">
            <a:avLst/>
          </a:prstGeom>
        </p:spPr>
        <p:txBody>
          <a:bodyPr/>
          <a:lstStyle>
            <a:lvl1pPr>
              <a:defRPr>
                <a:solidFill>
                  <a:schemeClr val="tx2"/>
                </a:solidFill>
              </a:defRPr>
            </a:lvl1pPr>
          </a:lstStyle>
          <a:p>
            <a:pPr lvl="0"/>
            <a:endParaRPr lang="nl-NL" dirty="0"/>
          </a:p>
        </p:txBody>
      </p:sp>
    </p:spTree>
    <p:extLst>
      <p:ext uri="{BB962C8B-B14F-4D97-AF65-F5344CB8AC3E}">
        <p14:creationId xmlns:p14="http://schemas.microsoft.com/office/powerpoint/2010/main" val="123825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inhoud 2">
            <a:extLst>
              <a:ext uri="{FF2B5EF4-FFF2-40B4-BE49-F238E27FC236}">
                <a16:creationId xmlns:a16="http://schemas.microsoft.com/office/drawing/2014/main" id="{C2B829BC-1BE1-D4DE-9121-46AA415EFCAB}"/>
              </a:ext>
            </a:extLst>
          </p:cNvPr>
          <p:cNvSpPr>
            <a:spLocks noGrp="1"/>
          </p:cNvSpPr>
          <p:nvPr>
            <p:ph sz="half" idx="1"/>
          </p:nvPr>
        </p:nvSpPr>
        <p:spPr>
          <a:xfrm>
            <a:off x="188423" y="3059084"/>
            <a:ext cx="5907577" cy="2661063"/>
          </a:xfrm>
          <a:prstGeom prst="rect">
            <a:avLst/>
          </a:prstGeom>
        </p:spPr>
        <p:txBody>
          <a:bodyPr/>
          <a:lstStyle>
            <a:lvl1pPr>
              <a:defRPr>
                <a:solidFill>
                  <a:schemeClr val="tx2"/>
                </a:solidFill>
              </a:defRPr>
            </a:lvl1pPr>
          </a:lstStyle>
          <a:p>
            <a:pPr lvl="0"/>
            <a:endParaRPr lang="nl-NL" dirty="0"/>
          </a:p>
        </p:txBody>
      </p:sp>
      <p:sp>
        <p:nvSpPr>
          <p:cNvPr id="13" name="Tijdelijke aanduiding voor inhoud 3">
            <a:extLst>
              <a:ext uri="{FF2B5EF4-FFF2-40B4-BE49-F238E27FC236}">
                <a16:creationId xmlns:a16="http://schemas.microsoft.com/office/drawing/2014/main" id="{CDA4C339-1FF3-956B-099E-BF060E778446}"/>
              </a:ext>
            </a:extLst>
          </p:cNvPr>
          <p:cNvSpPr>
            <a:spLocks noGrp="1"/>
          </p:cNvSpPr>
          <p:nvPr>
            <p:ph sz="half" idx="2"/>
          </p:nvPr>
        </p:nvSpPr>
        <p:spPr>
          <a:xfrm>
            <a:off x="6292734" y="3059084"/>
            <a:ext cx="5710843" cy="2661063"/>
          </a:xfrm>
          <a:prstGeom prst="rect">
            <a:avLst/>
          </a:prstGeom>
        </p:spPr>
        <p:txBody>
          <a:bodyPr/>
          <a:lstStyle>
            <a:lvl1pPr>
              <a:defRPr>
                <a:solidFill>
                  <a:schemeClr val="tx2"/>
                </a:solidFill>
              </a:defRPr>
            </a:lvl1pPr>
          </a:lstStyle>
          <a:p>
            <a:pPr lvl="0"/>
            <a:endParaRPr lang="nl-NL" dirty="0"/>
          </a:p>
        </p:txBody>
      </p:sp>
      <p:sp>
        <p:nvSpPr>
          <p:cNvPr id="16" name="Tijdelijke aanduiding voor inhoud 3">
            <a:extLst>
              <a:ext uri="{FF2B5EF4-FFF2-40B4-BE49-F238E27FC236}">
                <a16:creationId xmlns:a16="http://schemas.microsoft.com/office/drawing/2014/main" id="{2247CA2E-B368-A9BB-FC58-97747A73B693}"/>
              </a:ext>
            </a:extLst>
          </p:cNvPr>
          <p:cNvSpPr>
            <a:spLocks noGrp="1"/>
          </p:cNvSpPr>
          <p:nvPr>
            <p:ph sz="half" idx="13"/>
          </p:nvPr>
        </p:nvSpPr>
        <p:spPr>
          <a:xfrm>
            <a:off x="6292734" y="199506"/>
            <a:ext cx="5710843" cy="2661063"/>
          </a:xfrm>
          <a:prstGeom prst="rect">
            <a:avLst/>
          </a:prstGeom>
        </p:spPr>
        <p:txBody>
          <a:bodyPr/>
          <a:lstStyle>
            <a:lvl1pPr>
              <a:defRPr>
                <a:solidFill>
                  <a:schemeClr val="tx2"/>
                </a:solidFill>
              </a:defRPr>
            </a:lvl1pPr>
          </a:lstStyle>
          <a:p>
            <a:pPr lvl="0"/>
            <a:endParaRPr lang="nl-NL" dirty="0"/>
          </a:p>
        </p:txBody>
      </p:sp>
      <p:sp>
        <p:nvSpPr>
          <p:cNvPr id="2" name="Tijdelijke aanduiding voor inhoud 2">
            <a:extLst>
              <a:ext uri="{FF2B5EF4-FFF2-40B4-BE49-F238E27FC236}">
                <a16:creationId xmlns:a16="http://schemas.microsoft.com/office/drawing/2014/main" id="{1A381ACD-906C-79E7-EEDE-0BFEAE22B143}"/>
              </a:ext>
            </a:extLst>
          </p:cNvPr>
          <p:cNvSpPr>
            <a:spLocks noGrp="1"/>
          </p:cNvSpPr>
          <p:nvPr>
            <p:ph sz="half" idx="14"/>
          </p:nvPr>
        </p:nvSpPr>
        <p:spPr>
          <a:xfrm>
            <a:off x="188423" y="207818"/>
            <a:ext cx="5907577" cy="2661063"/>
          </a:xfrm>
          <a:prstGeom prst="rect">
            <a:avLst/>
          </a:prstGeom>
        </p:spPr>
        <p:txBody>
          <a:bodyPr/>
          <a:lstStyle>
            <a:lvl1pPr>
              <a:defRPr>
                <a:solidFill>
                  <a:schemeClr val="tx2"/>
                </a:solidFill>
              </a:defRPr>
            </a:lvl1pPr>
          </a:lstStyle>
          <a:p>
            <a:pPr lvl="0"/>
            <a:endParaRPr lang="nl-NL" dirty="0"/>
          </a:p>
        </p:txBody>
      </p:sp>
    </p:spTree>
    <p:extLst>
      <p:ext uri="{BB962C8B-B14F-4D97-AF65-F5344CB8AC3E}">
        <p14:creationId xmlns:p14="http://schemas.microsoft.com/office/powerpoint/2010/main" val="2156850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4" name="Tijdelijke aanduiding voor inhoud 2">
            <a:extLst>
              <a:ext uri="{FF2B5EF4-FFF2-40B4-BE49-F238E27FC236}">
                <a16:creationId xmlns:a16="http://schemas.microsoft.com/office/drawing/2014/main" id="{5749FFCB-220B-A770-1686-04049F525630}"/>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1003773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6" name="Rechthoek 5">
            <a:extLst>
              <a:ext uri="{FF2B5EF4-FFF2-40B4-BE49-F238E27FC236}">
                <a16:creationId xmlns:a16="http://schemas.microsoft.com/office/drawing/2014/main" id="{D65826A1-2A49-FC82-BCA1-A7647221D6F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10;&#10;Automatisch gegenereerde beschrijving">
            <a:extLst>
              <a:ext uri="{FF2B5EF4-FFF2-40B4-BE49-F238E27FC236}">
                <a16:creationId xmlns:a16="http://schemas.microsoft.com/office/drawing/2014/main" id="{F60279EA-B614-127C-5EB4-8A029B825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8" name="Tijdelijke aanduiding voor datum 3">
            <a:extLst>
              <a:ext uri="{FF2B5EF4-FFF2-40B4-BE49-F238E27FC236}">
                <a16:creationId xmlns:a16="http://schemas.microsoft.com/office/drawing/2014/main" id="{CAF58442-F585-72B1-0ACA-6E51F9C72B21}"/>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9" name="Tijdelijke aanduiding voor dianummer 5">
            <a:extLst>
              <a:ext uri="{FF2B5EF4-FFF2-40B4-BE49-F238E27FC236}">
                <a16:creationId xmlns:a16="http://schemas.microsoft.com/office/drawing/2014/main" id="{E3F029CC-585F-8F75-4D35-556D1035B13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32817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78F5867A-F1E1-8D60-C7CC-7AA7155173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7678765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DD97CC1-088B-3856-8C2D-7251F585495D}"/>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73CD0421-5413-8E8E-E5E2-7F7C94C6A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2095D068-F47C-BAFA-F2D8-BBDEC616BE8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8" name="Tijdelijke aanduiding voor voettekst 4">
            <a:extLst>
              <a:ext uri="{FF2B5EF4-FFF2-40B4-BE49-F238E27FC236}">
                <a16:creationId xmlns:a16="http://schemas.microsoft.com/office/drawing/2014/main" id="{16164642-1C65-7444-5BF3-006EE742D179}"/>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41180639-FDEA-E1DD-0CB8-3DAE9361F170}"/>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
        <p:nvSpPr>
          <p:cNvPr id="10" name="Tijdelijke aanduiding voor inhoud 23">
            <a:extLst>
              <a:ext uri="{FF2B5EF4-FFF2-40B4-BE49-F238E27FC236}">
                <a16:creationId xmlns:a16="http://schemas.microsoft.com/office/drawing/2014/main" id="{8A95F4CD-D8BF-BF8E-09F8-FC5BE73570EC}"/>
              </a:ext>
            </a:extLst>
          </p:cNvPr>
          <p:cNvSpPr>
            <a:spLocks noGrp="1"/>
          </p:cNvSpPr>
          <p:nvPr>
            <p:ph sz="half" idx="14"/>
          </p:nvPr>
        </p:nvSpPr>
        <p:spPr>
          <a:xfrm>
            <a:off x="6702358" y="3122663"/>
            <a:ext cx="5181600" cy="2585722"/>
          </a:xfrm>
          <a:prstGeom prst="rect">
            <a:avLst/>
          </a:prstGeom>
        </p:spPr>
        <p:txBody>
          <a:bodyPr/>
          <a:lstStyle/>
          <a:p>
            <a:endParaRPr lang="nl-NL" dirty="0"/>
          </a:p>
        </p:txBody>
      </p:sp>
      <p:sp>
        <p:nvSpPr>
          <p:cNvPr id="11" name="Tijdelijke aanduiding voor inhoud 23">
            <a:extLst>
              <a:ext uri="{FF2B5EF4-FFF2-40B4-BE49-F238E27FC236}">
                <a16:creationId xmlns:a16="http://schemas.microsoft.com/office/drawing/2014/main" id="{E4A7EC6B-74C5-6199-35F0-17C34382104C}"/>
              </a:ext>
            </a:extLst>
          </p:cNvPr>
          <p:cNvSpPr>
            <a:spLocks noGrp="1"/>
          </p:cNvSpPr>
          <p:nvPr>
            <p:ph sz="half" idx="15"/>
          </p:nvPr>
        </p:nvSpPr>
        <p:spPr>
          <a:xfrm>
            <a:off x="6702358" y="282186"/>
            <a:ext cx="5181600" cy="2585722"/>
          </a:xfrm>
          <a:prstGeom prst="rect">
            <a:avLst/>
          </a:prstGeom>
        </p:spPr>
        <p:txBody>
          <a:bodyPr/>
          <a:lstStyle/>
          <a:p>
            <a:endParaRPr lang="nl-NL" dirty="0"/>
          </a:p>
        </p:txBody>
      </p:sp>
    </p:spTree>
    <p:extLst>
      <p:ext uri="{BB962C8B-B14F-4D97-AF65-F5344CB8AC3E}">
        <p14:creationId xmlns:p14="http://schemas.microsoft.com/office/powerpoint/2010/main" val="141755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20" name="Rechthoek 19">
            <a:extLst>
              <a:ext uri="{FF2B5EF4-FFF2-40B4-BE49-F238E27FC236}">
                <a16:creationId xmlns:a16="http://schemas.microsoft.com/office/drawing/2014/main" id="{ACB4057B-643D-BF65-BC99-14649EC0542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descr="Afbeelding met tekst&#10;&#10;Automatisch gegenereerde beschrijving">
            <a:extLst>
              <a:ext uri="{FF2B5EF4-FFF2-40B4-BE49-F238E27FC236}">
                <a16:creationId xmlns:a16="http://schemas.microsoft.com/office/drawing/2014/main" id="{B99D6E22-9601-11E3-FFED-29EDE9405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22" name="Tijdelijke aanduiding voor datum 3">
            <a:extLst>
              <a:ext uri="{FF2B5EF4-FFF2-40B4-BE49-F238E27FC236}">
                <a16:creationId xmlns:a16="http://schemas.microsoft.com/office/drawing/2014/main" id="{3C35A91E-4AF1-7832-F8EF-D38C52D03B2B}"/>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23" name="Tijdelijke aanduiding voor voettekst 4">
            <a:extLst>
              <a:ext uri="{FF2B5EF4-FFF2-40B4-BE49-F238E27FC236}">
                <a16:creationId xmlns:a16="http://schemas.microsoft.com/office/drawing/2014/main" id="{F558D7D6-D4E8-7AD4-AB83-D48ABB16C7E7}"/>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24" name="Tijdelijke aanduiding voor dianummer 5">
            <a:extLst>
              <a:ext uri="{FF2B5EF4-FFF2-40B4-BE49-F238E27FC236}">
                <a16:creationId xmlns:a16="http://schemas.microsoft.com/office/drawing/2014/main" id="{CCCE55E7-73B7-3EBB-F809-580DDD6F6C6F}"/>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029916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A570EF9C-E9EC-D444-1293-E2533BEFFE6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438DD09-0CA7-7D68-2F01-411248ED7E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BD29195B-E4DB-4CE0-F16E-D0AB06BF8FF0}"/>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AF0969F0-D744-501B-C177-C5E6C6CAB921}"/>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779459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CE45F-6998-5360-BA53-D247166F794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8DBCEB5-3D5B-4D7E-C722-7559BF0F59D1}"/>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4C5A8F-416A-C828-5ECF-CB3A187FC0A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EE358BE7-ADF4-309E-6134-FB1E35F44CE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87ECAE1D-6840-90B6-5651-F8E25EB012E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F6A46676-094E-5963-D0D4-02CA89DBC383}"/>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F4F34F4A-5AB0-45C7-B609-2B6FA7E07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72666F01-B2BD-2867-3238-312A66F6C5F8}"/>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1F9433EB-3BBF-457E-91EB-056E7F8828D2}"/>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885406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3E1AB65-2D69-E63B-AD9B-CE6057CE22E7}"/>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31CC356-C378-7914-F943-191E9C732FCF}"/>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2BF6B5-CBC4-0BD3-9A13-7E137F1C82FE}"/>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B613FD89-7317-15D4-604F-FF12021C573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BE9EB6B-6009-9572-301C-2CB2234EAE3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B6C5404C-69C1-0406-5286-85B049DC6EF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DB157911-AF6A-0918-4783-11AA0A0E32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1ED7E1A6-6377-1C03-E761-5F16653A329A}"/>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1E9BC2CF-9E2B-7A68-CC0F-15C59CF4DA2C}"/>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019769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9732562-B1BD-E454-323B-5DB05396BB28}"/>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E8C534BC-B30B-1F3A-43FF-AF2AE6F56B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4A01359E-64DF-2D17-AEB1-CD7E7B3997CF}"/>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10" name="Tijdelijke aanduiding voor voettekst 4">
            <a:extLst>
              <a:ext uri="{FF2B5EF4-FFF2-40B4-BE49-F238E27FC236}">
                <a16:creationId xmlns:a16="http://schemas.microsoft.com/office/drawing/2014/main" id="{E4E0EBA9-AE22-6B64-172F-5A29280A114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1" name="Tijdelijke aanduiding voor dianummer 5">
            <a:extLst>
              <a:ext uri="{FF2B5EF4-FFF2-40B4-BE49-F238E27FC236}">
                <a16:creationId xmlns:a16="http://schemas.microsoft.com/office/drawing/2014/main" id="{E488AB09-291D-944E-A798-E2706752BD7E}"/>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1178759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23-2-2024</a:t>
            </a:fld>
            <a:endParaRPr lang="nl-NL" dirty="0"/>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3"/>
                </a:solidFill>
              </a:defRPr>
            </a:lvl1pPr>
          </a:lstStyle>
          <a:p>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7D4C153B-D369-170B-608C-3A4D05826B6C}"/>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F953BDAE-B510-F69D-B234-C2FBAE7007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F11C1FE0-5AAA-A2F5-F2C1-EACD510C867D}"/>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F712E6DA-B3C4-4CD2-E350-5722E42FED18}"/>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865882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22B1601E-96C1-06C3-2CE2-442F1BC157DD}"/>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085B4E0C-FD0A-41EF-CB02-3AD575E543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57CB8CC8-3150-AA5C-C5C4-62600F761B2A}"/>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DFD9CA5E-673E-60F7-0313-7BD6E9B9A464}"/>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679515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bg2"/>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607729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13" name="Tijdelijke aanduiding voor inhoud 3">
            <a:extLst>
              <a:ext uri="{FF2B5EF4-FFF2-40B4-BE49-F238E27FC236}">
                <a16:creationId xmlns:a16="http://schemas.microsoft.com/office/drawing/2014/main" id="{90808880-CDC4-1DF8-5A3A-9265F28D6135}"/>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14" name="Tijdelijke aanduiding voor tekst 3">
            <a:extLst>
              <a:ext uri="{FF2B5EF4-FFF2-40B4-BE49-F238E27FC236}">
                <a16:creationId xmlns:a16="http://schemas.microsoft.com/office/drawing/2014/main" id="{A747FF2C-0B53-928A-0F65-C2F41CBA9FFF}"/>
              </a:ext>
            </a:extLst>
          </p:cNvPr>
          <p:cNvSpPr txBox="1">
            <a:spLocks/>
          </p:cNvSpPr>
          <p:nvPr userDrawn="1"/>
        </p:nvSpPr>
        <p:spPr>
          <a:xfrm>
            <a:off x="839788" y="2057400"/>
            <a:ext cx="5766545"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5" name="Titel 1">
            <a:extLst>
              <a:ext uri="{FF2B5EF4-FFF2-40B4-BE49-F238E27FC236}">
                <a16:creationId xmlns:a16="http://schemas.microsoft.com/office/drawing/2014/main" id="{4A1AA7F8-3E62-296A-C3DD-3B3A22CEAA71}"/>
              </a:ext>
            </a:extLst>
          </p:cNvPr>
          <p:cNvSpPr txBox="1">
            <a:spLocks/>
          </p:cNvSpPr>
          <p:nvPr userDrawn="1"/>
        </p:nvSpPr>
        <p:spPr>
          <a:xfrm>
            <a:off x="838200" y="365125"/>
            <a:ext cx="5795355"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6" name="Tijdelijke aanduiding voor inhoud 3">
            <a:extLst>
              <a:ext uri="{FF2B5EF4-FFF2-40B4-BE49-F238E27FC236}">
                <a16:creationId xmlns:a16="http://schemas.microsoft.com/office/drawing/2014/main" id="{D7934E5E-B253-0E35-6B04-317B72FF46B6}"/>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7" name="Tijdelijke aanduiding voor inhoud 3">
            <a:extLst>
              <a:ext uri="{FF2B5EF4-FFF2-40B4-BE49-F238E27FC236}">
                <a16:creationId xmlns:a16="http://schemas.microsoft.com/office/drawing/2014/main" id="{88CADE62-66C7-FF81-B58F-0B94302235C5}"/>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2DE58EC8-4331-138F-15AF-AB550023EB1F}"/>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351252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7AB83AAA-0DF6-B721-CE1E-D662566C8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789862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BB312D95-765C-2EA9-E04E-43A33A2B0E23}"/>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D70BD1CB-A618-1BA0-2C12-992BD52CD7F7}"/>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0" name="Tijdelijke aanduiding voor tekst 3">
            <a:extLst>
              <a:ext uri="{FF2B5EF4-FFF2-40B4-BE49-F238E27FC236}">
                <a16:creationId xmlns:a16="http://schemas.microsoft.com/office/drawing/2014/main" id="{B435F849-5791-A52E-D7D5-86832165F0E9}"/>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1" name="Titel 1">
            <a:extLst>
              <a:ext uri="{FF2B5EF4-FFF2-40B4-BE49-F238E27FC236}">
                <a16:creationId xmlns:a16="http://schemas.microsoft.com/office/drawing/2014/main" id="{C2FA4C4E-3977-04C2-FB60-B309718FFB9E}"/>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2" name="Tijdelijke aanduiding voor inhoud 3">
            <a:extLst>
              <a:ext uri="{FF2B5EF4-FFF2-40B4-BE49-F238E27FC236}">
                <a16:creationId xmlns:a16="http://schemas.microsoft.com/office/drawing/2014/main" id="{CF2D6379-64A7-3430-1C0A-EA81840CFB48}"/>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3223877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BB312D95-765C-2EA9-E04E-43A33A2B0E23}"/>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D70BD1CB-A618-1BA0-2C12-992BD52CD7F7}"/>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2" name="Tijdelijke aanduiding voor inhoud 3">
            <a:extLst>
              <a:ext uri="{FF2B5EF4-FFF2-40B4-BE49-F238E27FC236}">
                <a16:creationId xmlns:a16="http://schemas.microsoft.com/office/drawing/2014/main" id="{CF2D6379-64A7-3430-1C0A-EA81840CFB48}"/>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2">
            <a:extLst>
              <a:ext uri="{FF2B5EF4-FFF2-40B4-BE49-F238E27FC236}">
                <a16:creationId xmlns:a16="http://schemas.microsoft.com/office/drawing/2014/main" id="{660163D3-04CB-855E-3F4F-66C1EA36BDAD}"/>
              </a:ext>
            </a:extLst>
          </p:cNvPr>
          <p:cNvSpPr>
            <a:spLocks noGrp="1"/>
          </p:cNvSpPr>
          <p:nvPr>
            <p:ph sz="half" idx="14"/>
          </p:nvPr>
        </p:nvSpPr>
        <p:spPr>
          <a:xfrm>
            <a:off x="188423" y="199506"/>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2942413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4" name="Tijdelijke aanduiding voor inhoud 2">
            <a:extLst>
              <a:ext uri="{FF2B5EF4-FFF2-40B4-BE49-F238E27FC236}">
                <a16:creationId xmlns:a16="http://schemas.microsoft.com/office/drawing/2014/main" id="{07AA73E3-9E0A-3102-700E-7E5101A69E83}"/>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3573817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3491233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3C66C58-B14E-6F81-2595-CF2375491EC0}"/>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2AFAD78A-65E4-EC9C-97D1-42A50B8682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9B2BE4FE-55A7-7ABE-7D88-E88479B8BEC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8" name="Tijdelijke aanduiding voor voettekst 4">
            <a:extLst>
              <a:ext uri="{FF2B5EF4-FFF2-40B4-BE49-F238E27FC236}">
                <a16:creationId xmlns:a16="http://schemas.microsoft.com/office/drawing/2014/main" id="{9AEC9040-C29F-6428-8B87-A95A451C2801}"/>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0AF0B88B-4FA3-53E0-2FA4-32258D1FE252}"/>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3093220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347774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576041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23-2-2024</a:t>
            </a:fld>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A38892B6-CFBF-5B5B-1609-8289159F70D3}"/>
              </a:ext>
            </a:extLst>
          </p:cNvPr>
          <p:cNvSpPr/>
          <p:nvPr userDrawn="1"/>
        </p:nvSpPr>
        <p:spPr>
          <a:xfrm flipV="1">
            <a:off x="0" y="7091463"/>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2495007C-9195-36A5-A5E9-975B5D5FBC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8FDE6B92-8705-49DB-0AD0-E45967C69FF2}"/>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5DC967CA-D7FE-BB5F-B810-C316F2DA274F}"/>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197033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37681380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98403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7" name="Tijdelijke aanduiding voor inhoud 2">
            <a:extLst>
              <a:ext uri="{FF2B5EF4-FFF2-40B4-BE49-F238E27FC236}">
                <a16:creationId xmlns:a16="http://schemas.microsoft.com/office/drawing/2014/main" id="{DD1526D7-B3CF-E8D1-D18E-709E26C8A141}"/>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75E694DD-8740-11BF-3336-9E1DE4F0E3D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21" name="Tijdelijke aanduiding voor inhoud 3">
            <a:extLst>
              <a:ext uri="{FF2B5EF4-FFF2-40B4-BE49-F238E27FC236}">
                <a16:creationId xmlns:a16="http://schemas.microsoft.com/office/drawing/2014/main" id="{7F062BE3-C5D6-58DA-9711-83D5D5DB5DA9}"/>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2">
            <a:extLst>
              <a:ext uri="{FF2B5EF4-FFF2-40B4-BE49-F238E27FC236}">
                <a16:creationId xmlns:a16="http://schemas.microsoft.com/office/drawing/2014/main" id="{FDF6DBBF-231D-61E5-E75D-41A75FB966F8}"/>
              </a:ext>
            </a:extLst>
          </p:cNvPr>
          <p:cNvSpPr>
            <a:spLocks noGrp="1"/>
          </p:cNvSpPr>
          <p:nvPr>
            <p:ph sz="half" idx="14"/>
          </p:nvPr>
        </p:nvSpPr>
        <p:spPr>
          <a:xfrm>
            <a:off x="188423" y="207819"/>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187511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77C5330A-D6DB-8402-9822-E50796C7B8D7}"/>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58622E73-D26C-B7AF-A8D3-4F985B4A36CD}"/>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0" name="Tijdelijke aanduiding voor tekst 3">
            <a:extLst>
              <a:ext uri="{FF2B5EF4-FFF2-40B4-BE49-F238E27FC236}">
                <a16:creationId xmlns:a16="http://schemas.microsoft.com/office/drawing/2014/main" id="{9B2393BF-E0BD-7F00-37AA-241EC060372D}"/>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1" name="Titel 1">
            <a:extLst>
              <a:ext uri="{FF2B5EF4-FFF2-40B4-BE49-F238E27FC236}">
                <a16:creationId xmlns:a16="http://schemas.microsoft.com/office/drawing/2014/main" id="{0CBB09E6-A497-05A2-9F31-46B68DE59682}"/>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2" name="Tijdelijke aanduiding voor inhoud 3">
            <a:extLst>
              <a:ext uri="{FF2B5EF4-FFF2-40B4-BE49-F238E27FC236}">
                <a16:creationId xmlns:a16="http://schemas.microsoft.com/office/drawing/2014/main" id="{C972A3BB-6CA7-517D-A496-658BFE672637}"/>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3243044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2" name="Tijdelijke aanduiding voor inhoud 3">
            <a:extLst>
              <a:ext uri="{FF2B5EF4-FFF2-40B4-BE49-F238E27FC236}">
                <a16:creationId xmlns:a16="http://schemas.microsoft.com/office/drawing/2014/main" id="{69631BC5-958F-1053-5D88-335CD016B2B0}"/>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3" name="Tijdelijke aanduiding voor tekst 3">
            <a:extLst>
              <a:ext uri="{FF2B5EF4-FFF2-40B4-BE49-F238E27FC236}">
                <a16:creationId xmlns:a16="http://schemas.microsoft.com/office/drawing/2014/main" id="{25706C61-498E-B67B-ECF9-0BFC8B2009EE}"/>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4" name="Titel 1">
            <a:extLst>
              <a:ext uri="{FF2B5EF4-FFF2-40B4-BE49-F238E27FC236}">
                <a16:creationId xmlns:a16="http://schemas.microsoft.com/office/drawing/2014/main" id="{1F891654-5615-F6EC-93CC-076C4282425F}"/>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3" name="Tijdelijke aanduiding voor inhoud 3">
            <a:extLst>
              <a:ext uri="{FF2B5EF4-FFF2-40B4-BE49-F238E27FC236}">
                <a16:creationId xmlns:a16="http://schemas.microsoft.com/office/drawing/2014/main" id="{48FDFF1D-CFEC-054B-7184-CC38A761F668}"/>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4" name="Tijdelijke aanduiding voor inhoud 3">
            <a:extLst>
              <a:ext uri="{FF2B5EF4-FFF2-40B4-BE49-F238E27FC236}">
                <a16:creationId xmlns:a16="http://schemas.microsoft.com/office/drawing/2014/main" id="{EF318890-79A2-DB2A-45DF-524F9D670147}"/>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5" name="Tijdelijke aanduiding voor inhoud 3">
            <a:extLst>
              <a:ext uri="{FF2B5EF4-FFF2-40B4-BE49-F238E27FC236}">
                <a16:creationId xmlns:a16="http://schemas.microsoft.com/office/drawing/2014/main" id="{E55BB2E2-4CDB-C020-C8F0-633A343838A2}"/>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3220308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77C5330A-D6DB-8402-9822-E50796C7B8D7}"/>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58622E73-D26C-B7AF-A8D3-4F985B4A36CD}"/>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2" name="Tijdelijke aanduiding voor inhoud 3">
            <a:extLst>
              <a:ext uri="{FF2B5EF4-FFF2-40B4-BE49-F238E27FC236}">
                <a16:creationId xmlns:a16="http://schemas.microsoft.com/office/drawing/2014/main" id="{C972A3BB-6CA7-517D-A496-658BFE672637}"/>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3">
            <a:extLst>
              <a:ext uri="{FF2B5EF4-FFF2-40B4-BE49-F238E27FC236}">
                <a16:creationId xmlns:a16="http://schemas.microsoft.com/office/drawing/2014/main" id="{50FDEE4F-5C07-4BFC-BEB9-E5795CFC5744}"/>
              </a:ext>
            </a:extLst>
          </p:cNvPr>
          <p:cNvSpPr>
            <a:spLocks noGrp="1"/>
          </p:cNvSpPr>
          <p:nvPr>
            <p:ph sz="half" idx="14"/>
          </p:nvPr>
        </p:nvSpPr>
        <p:spPr>
          <a:xfrm>
            <a:off x="174566" y="199506"/>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3135117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4" name="Tijdelijke aanduiding voor inhoud 2">
            <a:extLst>
              <a:ext uri="{FF2B5EF4-FFF2-40B4-BE49-F238E27FC236}">
                <a16:creationId xmlns:a16="http://schemas.microsoft.com/office/drawing/2014/main" id="{A646A020-DA53-23FB-114A-9FEDD1B152AC}"/>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4291558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605246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FF7D1BB-EAB3-2629-1E96-0ABC92C64E1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34A5FB27-B50B-D1A5-5143-6F4E86229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DEF9F141-F61C-297D-EAF8-B573CF5FBAE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8" name="Tijdelijke aanduiding voor voettekst 4">
            <a:extLst>
              <a:ext uri="{FF2B5EF4-FFF2-40B4-BE49-F238E27FC236}">
                <a16:creationId xmlns:a16="http://schemas.microsoft.com/office/drawing/2014/main" id="{365B6909-4016-6FDE-AE11-AF9FBBDCD39F}"/>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12151F7F-F223-AC3B-1FDD-3A854DABE79C}"/>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875969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148198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1975152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23-2-2024</a:t>
            </a:fld>
            <a:endParaRPr lang="nl-NL" dirty="0"/>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3"/>
                </a:solidFill>
              </a:defRPr>
            </a:lvl1pPr>
          </a:lstStyle>
          <a:p>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753858B4-21C5-B2DB-9C65-08583B0DFBD4}"/>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2EC103F8-3F8C-B683-5D09-C8AE1C015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AAABA9D1-56EA-B87E-2D17-19C15C0C043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04A415B6-07B8-1465-632F-5A256AC79DCD}"/>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4218193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1FCBB3EC-AFF5-AD85-DB0E-998233EB3740}"/>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F7413306-CDC5-2C83-943E-33B3D3F752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FBC7B749-8A39-9CF7-CC0D-58DB49DF6ED6}"/>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1CE75BBA-3FEA-5E1B-53E8-6D790AB3212A}"/>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113213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3" name="Tijdelijke aanduiding voor inhoud 3">
            <a:extLst>
              <a:ext uri="{FF2B5EF4-FFF2-40B4-BE49-F238E27FC236}">
                <a16:creationId xmlns:a16="http://schemas.microsoft.com/office/drawing/2014/main" id="{831821C3-3087-46AA-811F-2B2A17058C0E}"/>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4" name="Tijdelijke aanduiding voor tekst 3">
            <a:extLst>
              <a:ext uri="{FF2B5EF4-FFF2-40B4-BE49-F238E27FC236}">
                <a16:creationId xmlns:a16="http://schemas.microsoft.com/office/drawing/2014/main" id="{F45D1377-71B2-FBA2-1D59-DA72B3FB2EB2}"/>
              </a:ext>
            </a:extLst>
          </p:cNvPr>
          <p:cNvSpPr txBox="1">
            <a:spLocks/>
          </p:cNvSpPr>
          <p:nvPr userDrawn="1"/>
        </p:nvSpPr>
        <p:spPr>
          <a:xfrm>
            <a:off x="839788" y="2057400"/>
            <a:ext cx="579376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8" name="Titel 1">
            <a:extLst>
              <a:ext uri="{FF2B5EF4-FFF2-40B4-BE49-F238E27FC236}">
                <a16:creationId xmlns:a16="http://schemas.microsoft.com/office/drawing/2014/main" id="{BDD84C69-FD5D-8B17-8E55-14F1F48E4CC6}"/>
              </a:ext>
            </a:extLst>
          </p:cNvPr>
          <p:cNvSpPr txBox="1">
            <a:spLocks/>
          </p:cNvSpPr>
          <p:nvPr userDrawn="1"/>
        </p:nvSpPr>
        <p:spPr>
          <a:xfrm>
            <a:off x="838200" y="365125"/>
            <a:ext cx="5793767"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Titel</a:t>
            </a:r>
          </a:p>
        </p:txBody>
      </p:sp>
      <p:sp>
        <p:nvSpPr>
          <p:cNvPr id="9" name="Tijdelijke aanduiding voor inhoud 3">
            <a:extLst>
              <a:ext uri="{FF2B5EF4-FFF2-40B4-BE49-F238E27FC236}">
                <a16:creationId xmlns:a16="http://schemas.microsoft.com/office/drawing/2014/main" id="{AC3F6A19-7E3E-ED8C-308B-EAEC1CE6E7ED}"/>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0" name="Tijdelijke aanduiding voor inhoud 3">
            <a:extLst>
              <a:ext uri="{FF2B5EF4-FFF2-40B4-BE49-F238E27FC236}">
                <a16:creationId xmlns:a16="http://schemas.microsoft.com/office/drawing/2014/main" id="{EDB49409-E99B-1109-5572-67A73F480C99}"/>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1" name="Tijdelijke aanduiding voor inhoud 3">
            <a:extLst>
              <a:ext uri="{FF2B5EF4-FFF2-40B4-BE49-F238E27FC236}">
                <a16:creationId xmlns:a16="http://schemas.microsoft.com/office/drawing/2014/main" id="{A1FD512E-1254-0063-938B-5F216A45E186}"/>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712842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650A7D6F-4175-5661-3EC1-CCEB9E523463}"/>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4A4C17C0-3660-01C4-44DA-B2A77E094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F3ECE030-664D-07F2-675D-72F567F8A618}"/>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B3F39216-D776-B794-0070-BA7BCEAC4BB8}"/>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4020346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91694CF-0A51-6E24-6AC7-F97AFE5CB152}"/>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tekst 3">
            <a:extLst>
              <a:ext uri="{FF2B5EF4-FFF2-40B4-BE49-F238E27FC236}">
                <a16:creationId xmlns:a16="http://schemas.microsoft.com/office/drawing/2014/main" id="{6442F07A-D121-F753-F32D-D2E567F42E08}"/>
              </a:ext>
            </a:extLst>
          </p:cNvPr>
          <p:cNvSpPr txBox="1">
            <a:spLocks/>
          </p:cNvSpPr>
          <p:nvPr userDrawn="1"/>
        </p:nvSpPr>
        <p:spPr>
          <a:xfrm>
            <a:off x="839788" y="2057400"/>
            <a:ext cx="579376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13" name="Titel 1">
            <a:extLst>
              <a:ext uri="{FF2B5EF4-FFF2-40B4-BE49-F238E27FC236}">
                <a16:creationId xmlns:a16="http://schemas.microsoft.com/office/drawing/2014/main" id="{19A52D49-0B17-848A-994D-D7A6E54CF95F}"/>
              </a:ext>
            </a:extLst>
          </p:cNvPr>
          <p:cNvSpPr txBox="1">
            <a:spLocks/>
          </p:cNvSpPr>
          <p:nvPr userDrawn="1"/>
        </p:nvSpPr>
        <p:spPr>
          <a:xfrm>
            <a:off x="838200" y="365125"/>
            <a:ext cx="5793767"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Titel</a:t>
            </a:r>
          </a:p>
        </p:txBody>
      </p:sp>
      <p:sp>
        <p:nvSpPr>
          <p:cNvPr id="14" name="Tijdelijke aanduiding voor inhoud 3">
            <a:extLst>
              <a:ext uri="{FF2B5EF4-FFF2-40B4-BE49-F238E27FC236}">
                <a16:creationId xmlns:a16="http://schemas.microsoft.com/office/drawing/2014/main" id="{9CD9E888-B350-D154-E619-BB4B1E84771F}"/>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2" name="Tijdelijke aanduiding voor inhoud 3">
            <a:extLst>
              <a:ext uri="{FF2B5EF4-FFF2-40B4-BE49-F238E27FC236}">
                <a16:creationId xmlns:a16="http://schemas.microsoft.com/office/drawing/2014/main" id="{8BBB4D55-8C9F-0076-D30D-9A46D21F57B5}"/>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5" name="Tijdelijke aanduiding voor inhoud 3">
            <a:extLst>
              <a:ext uri="{FF2B5EF4-FFF2-40B4-BE49-F238E27FC236}">
                <a16:creationId xmlns:a16="http://schemas.microsoft.com/office/drawing/2014/main" id="{B2BBA1B8-A7D5-2B25-3FCA-CF01E8CC9656}"/>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25011570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C888F5D-FF52-9F70-4E6A-42F02B3808BC}"/>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4" name="Tijdelijke aanduiding voor inhoud 3">
            <a:extLst>
              <a:ext uri="{FF2B5EF4-FFF2-40B4-BE49-F238E27FC236}">
                <a16:creationId xmlns:a16="http://schemas.microsoft.com/office/drawing/2014/main" id="{F91694CF-0A51-6E24-6AC7-F97AFE5CB15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tekst 3">
            <a:extLst>
              <a:ext uri="{FF2B5EF4-FFF2-40B4-BE49-F238E27FC236}">
                <a16:creationId xmlns:a16="http://schemas.microsoft.com/office/drawing/2014/main" id="{6442F07A-D121-F753-F32D-D2E567F42E08}"/>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13" name="Titel 1">
            <a:extLst>
              <a:ext uri="{FF2B5EF4-FFF2-40B4-BE49-F238E27FC236}">
                <a16:creationId xmlns:a16="http://schemas.microsoft.com/office/drawing/2014/main" id="{19A52D49-0B17-848A-994D-D7A6E54CF95F}"/>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a:latin typeface="+mn-lt"/>
              </a:rPr>
              <a:t>Titel</a:t>
            </a:r>
            <a:endParaRPr lang="nl-NL" b="1" dirty="0">
              <a:latin typeface="+mn-lt"/>
            </a:endParaRPr>
          </a:p>
        </p:txBody>
      </p:sp>
      <p:sp>
        <p:nvSpPr>
          <p:cNvPr id="14" name="Tijdelijke aanduiding voor inhoud 3">
            <a:extLst>
              <a:ext uri="{FF2B5EF4-FFF2-40B4-BE49-F238E27FC236}">
                <a16:creationId xmlns:a16="http://schemas.microsoft.com/office/drawing/2014/main" id="{9CD9E888-B350-D154-E619-BB4B1E84771F}"/>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3261725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C888F5D-FF52-9F70-4E6A-42F02B3808BC}"/>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4" name="Tijdelijke aanduiding voor inhoud 3">
            <a:extLst>
              <a:ext uri="{FF2B5EF4-FFF2-40B4-BE49-F238E27FC236}">
                <a16:creationId xmlns:a16="http://schemas.microsoft.com/office/drawing/2014/main" id="{F91694CF-0A51-6E24-6AC7-F97AFE5CB15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4" name="Tijdelijke aanduiding voor inhoud 3">
            <a:extLst>
              <a:ext uri="{FF2B5EF4-FFF2-40B4-BE49-F238E27FC236}">
                <a16:creationId xmlns:a16="http://schemas.microsoft.com/office/drawing/2014/main" id="{9CD9E888-B350-D154-E619-BB4B1E84771F}"/>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2">
            <a:extLst>
              <a:ext uri="{FF2B5EF4-FFF2-40B4-BE49-F238E27FC236}">
                <a16:creationId xmlns:a16="http://schemas.microsoft.com/office/drawing/2014/main" id="{5B2D964F-66E8-D782-E19A-33060C0E2F8B}"/>
              </a:ext>
            </a:extLst>
          </p:cNvPr>
          <p:cNvSpPr>
            <a:spLocks noGrp="1"/>
          </p:cNvSpPr>
          <p:nvPr>
            <p:ph sz="half" idx="14"/>
          </p:nvPr>
        </p:nvSpPr>
        <p:spPr>
          <a:xfrm>
            <a:off x="188423" y="199506"/>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732966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inhoud 2">
            <a:extLst>
              <a:ext uri="{FF2B5EF4-FFF2-40B4-BE49-F238E27FC236}">
                <a16:creationId xmlns:a16="http://schemas.microsoft.com/office/drawing/2014/main" id="{A9429BF8-1E2F-23DF-4212-4B637AB8441C}"/>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1037683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6" name="Rechthoek 5">
            <a:extLst>
              <a:ext uri="{FF2B5EF4-FFF2-40B4-BE49-F238E27FC236}">
                <a16:creationId xmlns:a16="http://schemas.microsoft.com/office/drawing/2014/main" id="{045D7862-C1C0-A841-6511-D1A9F9E6D32F}"/>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10;&#10;Automatisch gegenereerde beschrijving">
            <a:extLst>
              <a:ext uri="{FF2B5EF4-FFF2-40B4-BE49-F238E27FC236}">
                <a16:creationId xmlns:a16="http://schemas.microsoft.com/office/drawing/2014/main" id="{C4DCD0DB-59EA-EAE0-421C-CC199A7A29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8" name="Tijdelijke aanduiding voor datum 3">
            <a:extLst>
              <a:ext uri="{FF2B5EF4-FFF2-40B4-BE49-F238E27FC236}">
                <a16:creationId xmlns:a16="http://schemas.microsoft.com/office/drawing/2014/main" id="{6082391B-A7EA-A4E3-B181-82DA9F246B40}"/>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9" name="Tijdelijke aanduiding voor dianummer 5">
            <a:extLst>
              <a:ext uri="{FF2B5EF4-FFF2-40B4-BE49-F238E27FC236}">
                <a16:creationId xmlns:a16="http://schemas.microsoft.com/office/drawing/2014/main" id="{7A5F31E0-7B98-84F1-56BD-D155E8BC4268}"/>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1078050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9732562-B1BD-E454-323B-5DB05396BB28}"/>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E8C534BC-B30B-1F3A-43FF-AF2AE6F56B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4A01359E-64DF-2D17-AEB1-CD7E7B3997CF}"/>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10" name="Tijdelijke aanduiding voor voettekst 4">
            <a:extLst>
              <a:ext uri="{FF2B5EF4-FFF2-40B4-BE49-F238E27FC236}">
                <a16:creationId xmlns:a16="http://schemas.microsoft.com/office/drawing/2014/main" id="{E4E0EBA9-AE22-6B64-172F-5A29280A114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1" name="Tijdelijke aanduiding voor dianummer 5">
            <a:extLst>
              <a:ext uri="{FF2B5EF4-FFF2-40B4-BE49-F238E27FC236}">
                <a16:creationId xmlns:a16="http://schemas.microsoft.com/office/drawing/2014/main" id="{E488AB09-291D-944E-A798-E2706752BD7E}"/>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66759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6D17240E-5E3D-3740-058F-2C0FB99F1BDC}"/>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D06EEE0D-17E3-64E9-D166-3E3E5E56B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FCA1EA9E-EA14-8CCF-97B1-DBC7503A60F5}"/>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00C312E2-7FE9-6148-7101-07C5917DA076}"/>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8089961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9B906BE7-7EFF-7585-9BB8-830F5D5C580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47FCB480-B749-A48F-0856-C5F6C04081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E0505E7A-454E-1971-EC97-11D40EF2BA96}"/>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3944020A-B6EC-CFA7-29CF-4B7D0AE5D5BF}"/>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96278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7" name="Tijdelijke aanduiding voor inhoud 2">
            <a:extLst>
              <a:ext uri="{FF2B5EF4-FFF2-40B4-BE49-F238E27FC236}">
                <a16:creationId xmlns:a16="http://schemas.microsoft.com/office/drawing/2014/main" id="{DD1526D7-B3CF-E8D1-D18E-709E26C8A141}"/>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75E694DD-8740-11BF-3336-9E1DE4F0E3D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9" name="Tijdelijke aanduiding voor tekst 3">
            <a:extLst>
              <a:ext uri="{FF2B5EF4-FFF2-40B4-BE49-F238E27FC236}">
                <a16:creationId xmlns:a16="http://schemas.microsoft.com/office/drawing/2014/main" id="{7D37B2F8-293D-BB67-54C6-76F642F86D53}"/>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20" name="Titel 1">
            <a:extLst>
              <a:ext uri="{FF2B5EF4-FFF2-40B4-BE49-F238E27FC236}">
                <a16:creationId xmlns:a16="http://schemas.microsoft.com/office/drawing/2014/main" id="{D3D70728-8E73-1FF7-7715-EAEA05374A77}"/>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a:latin typeface="+mn-lt"/>
              </a:rPr>
              <a:t>Titel</a:t>
            </a:r>
            <a:endParaRPr lang="nl-NL" b="1" dirty="0">
              <a:latin typeface="+mn-lt"/>
            </a:endParaRPr>
          </a:p>
        </p:txBody>
      </p:sp>
      <p:sp>
        <p:nvSpPr>
          <p:cNvPr id="21" name="Tijdelijke aanduiding voor inhoud 3">
            <a:extLst>
              <a:ext uri="{FF2B5EF4-FFF2-40B4-BE49-F238E27FC236}">
                <a16:creationId xmlns:a16="http://schemas.microsoft.com/office/drawing/2014/main" id="{7F062BE3-C5D6-58DA-9711-83D5D5DB5DA9}"/>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975703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3" name="Tijdelijke aanduiding voor inhoud 2">
            <a:extLst>
              <a:ext uri="{FF2B5EF4-FFF2-40B4-BE49-F238E27FC236}">
                <a16:creationId xmlns:a16="http://schemas.microsoft.com/office/drawing/2014/main" id="{7605F83A-FEC6-4E3C-2E56-2FC7B4DB7F56}"/>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3166836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6" name="Afbeelding 5" descr="Afbeelding met tekst&#10;&#10;Automatisch gegenereerde beschrijving">
            <a:extLst>
              <a:ext uri="{FF2B5EF4-FFF2-40B4-BE49-F238E27FC236}">
                <a16:creationId xmlns:a16="http://schemas.microsoft.com/office/drawing/2014/main" id="{93763DF9-0A49-95A5-CC36-F8219BF01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233989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44C7418-FE83-BB8C-4B4E-4540ED1DB493}"/>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55B1D9E2-2876-087D-9006-DFE50696D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94084BED-3860-5F50-9844-213AE761A892}"/>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8" name="Tijdelijke aanduiding voor voettekst 4">
            <a:extLst>
              <a:ext uri="{FF2B5EF4-FFF2-40B4-BE49-F238E27FC236}">
                <a16:creationId xmlns:a16="http://schemas.microsoft.com/office/drawing/2014/main" id="{969D2303-5EA6-E99B-C2CE-19768340907D}"/>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5B594AE3-23AE-578F-D4E5-662169F5202F}"/>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767497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jdelijke aanduiding voor datum 3">
            <a:extLst>
              <a:ext uri="{FF2B5EF4-FFF2-40B4-BE49-F238E27FC236}">
                <a16:creationId xmlns:a16="http://schemas.microsoft.com/office/drawing/2014/main" id="{A8E3989D-6704-EE7E-F4B6-F0FC429F574F}"/>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9" name="Tijdelijke aanduiding voor voettekst 4">
            <a:extLst>
              <a:ext uri="{FF2B5EF4-FFF2-40B4-BE49-F238E27FC236}">
                <a16:creationId xmlns:a16="http://schemas.microsoft.com/office/drawing/2014/main" id="{8AF2CA5B-A560-EF96-630E-F89A182A3409}"/>
              </a:ext>
            </a:extLst>
          </p:cNvPr>
          <p:cNvSpPr>
            <a:spLocks noGrp="1"/>
          </p:cNvSpPr>
          <p:nvPr>
            <p:ph type="ftr" sz="quarter" idx="3"/>
          </p:nvPr>
        </p:nvSpPr>
        <p:spPr>
          <a:xfrm>
            <a:off x="4038600" y="6356350"/>
            <a:ext cx="4114800" cy="365125"/>
          </a:xfrm>
          <a:prstGeom prst="rect">
            <a:avLst/>
          </a:prstGeom>
        </p:spPr>
        <p:txBody>
          <a:bodyPr/>
          <a:lstStyle/>
          <a:p>
            <a:endParaRPr lang="nl-NL"/>
          </a:p>
        </p:txBody>
      </p:sp>
      <p:sp>
        <p:nvSpPr>
          <p:cNvPr id="10" name="Tijdelijke aanduiding voor dianummer 5">
            <a:extLst>
              <a:ext uri="{FF2B5EF4-FFF2-40B4-BE49-F238E27FC236}">
                <a16:creationId xmlns:a16="http://schemas.microsoft.com/office/drawing/2014/main" id="{450FD6C5-0D8F-7278-EF10-3C5D428D03A8}"/>
              </a:ext>
            </a:extLst>
          </p:cNvPr>
          <p:cNvSpPr>
            <a:spLocks noGrp="1"/>
          </p:cNvSpPr>
          <p:nvPr>
            <p:ph type="sldNum" sz="quarter" idx="4"/>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1" name="Afbeelding 10" descr="Afbeelding met tekst&#10;&#10;Automatisch gegenereerde beschrijving">
            <a:extLst>
              <a:ext uri="{FF2B5EF4-FFF2-40B4-BE49-F238E27FC236}">
                <a16:creationId xmlns:a16="http://schemas.microsoft.com/office/drawing/2014/main" id="{D7C5E149-39F1-B47A-735E-B88C5C8D7C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80871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710" r:id="rId4"/>
    <p:sldLayoutId id="2147483715" r:id="rId5"/>
    <p:sldLayoutId id="2147483652" r:id="rId6"/>
    <p:sldLayoutId id="2147483716" r:id="rId7"/>
    <p:sldLayoutId id="2147483654"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C3F724A4-3F4F-E8C2-D7E6-EB2102E7097C}"/>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3">
            <a:extLst>
              <a:ext uri="{FF2B5EF4-FFF2-40B4-BE49-F238E27FC236}">
                <a16:creationId xmlns:a16="http://schemas.microsoft.com/office/drawing/2014/main" id="{F5854D05-A95E-2AA8-E094-2916412DCDB9}"/>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4A398920-3C97-62D0-AF2E-AAA673DD3EF8}"/>
              </a:ext>
            </a:extLst>
          </p:cNvPr>
          <p:cNvSpPr>
            <a:spLocks noGrp="1"/>
          </p:cNvSpPr>
          <p:nvPr>
            <p:ph type="ftr" sz="quarter" idx="3"/>
          </p:nvPr>
        </p:nvSpPr>
        <p:spPr>
          <a:xfrm>
            <a:off x="4038600" y="6356350"/>
            <a:ext cx="4114800" cy="365125"/>
          </a:xfrm>
          <a:prstGeom prst="rect">
            <a:avLst/>
          </a:prstGeom>
        </p:spPr>
        <p:txBody>
          <a:bodyPr/>
          <a:lstStyle/>
          <a:p>
            <a:endParaRPr lang="nl-NL"/>
          </a:p>
        </p:txBody>
      </p:sp>
      <p:sp>
        <p:nvSpPr>
          <p:cNvPr id="4" name="Tijdelijke aanduiding voor dianummer 5">
            <a:extLst>
              <a:ext uri="{FF2B5EF4-FFF2-40B4-BE49-F238E27FC236}">
                <a16:creationId xmlns:a16="http://schemas.microsoft.com/office/drawing/2014/main" id="{7EBDA53E-C703-2D98-3156-DF6B43D2E944}"/>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dirty="0"/>
          </a:p>
        </p:txBody>
      </p:sp>
      <p:pic>
        <p:nvPicPr>
          <p:cNvPr id="5" name="Afbeelding 4" descr="Afbeelding met tekst&#10;&#10;Automatisch gegenereerde beschrijving">
            <a:extLst>
              <a:ext uri="{FF2B5EF4-FFF2-40B4-BE49-F238E27FC236}">
                <a16:creationId xmlns:a16="http://schemas.microsoft.com/office/drawing/2014/main" id="{626D724A-C1AD-63BB-10F3-EB12157FDA0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3035552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14" r:id="rId4"/>
    <p:sldLayoutId id="2147483664" r:id="rId5"/>
    <p:sldLayoutId id="2147483709" r:id="rId6"/>
    <p:sldLayoutId id="2147483717" r:id="rId7"/>
    <p:sldLayoutId id="2147483666" r:id="rId8"/>
    <p:sldLayoutId id="2147483667" r:id="rId9"/>
    <p:sldLayoutId id="2147483668" r:id="rId10"/>
    <p:sldLayoutId id="2147483669" r:id="rId11"/>
    <p:sldLayoutId id="2147483670" r:id="rId12"/>
    <p:sldLayoutId id="2147483671"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C3B9B81-448B-B4EF-7487-F7B0195D6995}"/>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atum 3">
            <a:extLst>
              <a:ext uri="{FF2B5EF4-FFF2-40B4-BE49-F238E27FC236}">
                <a16:creationId xmlns:a16="http://schemas.microsoft.com/office/drawing/2014/main" id="{6FB68C90-40FA-7A82-2588-A83860CC7BEE}"/>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4" name="Tijdelijke aanduiding voor voettekst 4">
            <a:extLst>
              <a:ext uri="{FF2B5EF4-FFF2-40B4-BE49-F238E27FC236}">
                <a16:creationId xmlns:a16="http://schemas.microsoft.com/office/drawing/2014/main" id="{3045046C-28AC-FE82-3347-2A2942820FE9}"/>
              </a:ext>
            </a:extLst>
          </p:cNvPr>
          <p:cNvSpPr>
            <a:spLocks noGrp="1"/>
          </p:cNvSpPr>
          <p:nvPr>
            <p:ph type="ftr" sz="quarter" idx="3"/>
          </p:nvPr>
        </p:nvSpPr>
        <p:spPr>
          <a:xfrm>
            <a:off x="4038600" y="6356350"/>
            <a:ext cx="4114800" cy="365125"/>
          </a:xfrm>
          <a:prstGeom prst="rect">
            <a:avLst/>
          </a:prstGeom>
        </p:spPr>
        <p:txBody>
          <a:bodyPr/>
          <a:lstStyle/>
          <a:p>
            <a:endParaRPr lang="nl-NL"/>
          </a:p>
        </p:txBody>
      </p:sp>
      <p:sp>
        <p:nvSpPr>
          <p:cNvPr id="5" name="Tijdelijke aanduiding voor dianummer 5">
            <a:extLst>
              <a:ext uri="{FF2B5EF4-FFF2-40B4-BE49-F238E27FC236}">
                <a16:creationId xmlns:a16="http://schemas.microsoft.com/office/drawing/2014/main" id="{34AD54AD-651D-C107-A82E-A75FA7D5661E}"/>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dirty="0"/>
          </a:p>
        </p:txBody>
      </p:sp>
      <p:pic>
        <p:nvPicPr>
          <p:cNvPr id="6" name="Afbeelding 5" descr="Afbeelding met tekst&#10;&#10;Automatisch gegenereerde beschrijving">
            <a:extLst>
              <a:ext uri="{FF2B5EF4-FFF2-40B4-BE49-F238E27FC236}">
                <a16:creationId xmlns:a16="http://schemas.microsoft.com/office/drawing/2014/main" id="{2BB22F8E-B872-B24E-AE64-905A470479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3671122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713" r:id="rId5"/>
    <p:sldLayoutId id="2147483708" r:id="rId6"/>
    <p:sldLayoutId id="2147483718"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56639EA-2A06-6F5C-A0C6-0BEA1FB493D3}"/>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10;&#10;Automatisch gegenereerde beschrijving">
            <a:extLst>
              <a:ext uri="{FF2B5EF4-FFF2-40B4-BE49-F238E27FC236}">
                <a16:creationId xmlns:a16="http://schemas.microsoft.com/office/drawing/2014/main" id="{12B3FD81-58C5-0640-EC91-8A06A98DE80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4" name="Tijdelijke aanduiding voor datum 3">
            <a:extLst>
              <a:ext uri="{FF2B5EF4-FFF2-40B4-BE49-F238E27FC236}">
                <a16:creationId xmlns:a16="http://schemas.microsoft.com/office/drawing/2014/main" id="{412155E0-0E66-DB32-8995-3306F05C1D54}"/>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5" name="Tijdelijke aanduiding voor voettekst 4">
            <a:extLst>
              <a:ext uri="{FF2B5EF4-FFF2-40B4-BE49-F238E27FC236}">
                <a16:creationId xmlns:a16="http://schemas.microsoft.com/office/drawing/2014/main" id="{CFB841F5-D829-EE21-E685-61ECD3BAD8DF}"/>
              </a:ext>
            </a:extLst>
          </p:cNvPr>
          <p:cNvSpPr>
            <a:spLocks noGrp="1"/>
          </p:cNvSpPr>
          <p:nvPr>
            <p:ph type="ftr" sz="quarter" idx="3"/>
          </p:nvPr>
        </p:nvSpPr>
        <p:spPr>
          <a:xfrm>
            <a:off x="4038600" y="6356350"/>
            <a:ext cx="4114800" cy="365125"/>
          </a:xfrm>
          <a:prstGeom prst="rect">
            <a:avLst/>
          </a:prstGeom>
        </p:spPr>
        <p:txBody>
          <a:bodyPr/>
          <a:lstStyle/>
          <a:p>
            <a:r>
              <a:rPr lang="nl-NL" dirty="0"/>
              <a:t>Voettekst</a:t>
            </a:r>
          </a:p>
        </p:txBody>
      </p:sp>
      <p:sp>
        <p:nvSpPr>
          <p:cNvPr id="6" name="Tijdelijke aanduiding voor dianummer 5">
            <a:extLst>
              <a:ext uri="{FF2B5EF4-FFF2-40B4-BE49-F238E27FC236}">
                <a16:creationId xmlns:a16="http://schemas.microsoft.com/office/drawing/2014/main" id="{B0788C2E-551D-02D8-DB01-25C779D96B17}"/>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40868800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2" r:id="rId5"/>
    <p:sldLayoutId id="2147483707" r:id="rId6"/>
    <p:sldLayoutId id="214748371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3EB9C0-D155-59A8-BE0B-D387C543FB60}"/>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10;&#10;Automatisch gegenereerde beschrijving">
            <a:extLst>
              <a:ext uri="{FF2B5EF4-FFF2-40B4-BE49-F238E27FC236}">
                <a16:creationId xmlns:a16="http://schemas.microsoft.com/office/drawing/2014/main" id="{49543A9A-1ABA-7D6A-52E7-7A5CA3A896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4" name="Tijdelijke aanduiding voor datum 3">
            <a:extLst>
              <a:ext uri="{FF2B5EF4-FFF2-40B4-BE49-F238E27FC236}">
                <a16:creationId xmlns:a16="http://schemas.microsoft.com/office/drawing/2014/main" id="{8E440BAF-9640-39EF-3703-6D0D761AADC6}"/>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5" name="Tijdelijke aanduiding voor voettekst 4">
            <a:extLst>
              <a:ext uri="{FF2B5EF4-FFF2-40B4-BE49-F238E27FC236}">
                <a16:creationId xmlns:a16="http://schemas.microsoft.com/office/drawing/2014/main" id="{E72D1DE9-5FE7-F5D2-3885-675526AAA3DC}"/>
              </a:ext>
            </a:extLst>
          </p:cNvPr>
          <p:cNvSpPr>
            <a:spLocks noGrp="1"/>
          </p:cNvSpPr>
          <p:nvPr>
            <p:ph type="ftr" sz="quarter" idx="3"/>
          </p:nvPr>
        </p:nvSpPr>
        <p:spPr>
          <a:xfrm>
            <a:off x="4038600" y="6356350"/>
            <a:ext cx="4114800" cy="365125"/>
          </a:xfrm>
          <a:prstGeom prst="rect">
            <a:avLst/>
          </a:prstGeom>
        </p:spPr>
        <p:txBody>
          <a:bodyPr/>
          <a:lstStyle/>
          <a:p>
            <a:endParaRPr lang="nl-NL" dirty="0"/>
          </a:p>
        </p:txBody>
      </p:sp>
      <p:sp>
        <p:nvSpPr>
          <p:cNvPr id="6" name="Tijdelijke aanduiding voor dianummer 5">
            <a:extLst>
              <a:ext uri="{FF2B5EF4-FFF2-40B4-BE49-F238E27FC236}">
                <a16:creationId xmlns:a16="http://schemas.microsoft.com/office/drawing/2014/main" id="{93B69B13-8569-615C-4425-B17DA48166AC}"/>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7701755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11" r:id="rId4"/>
    <p:sldLayoutId id="2147483700" r:id="rId5"/>
    <p:sldLayoutId id="2147483706" r:id="rId6"/>
    <p:sldLayoutId id="2147483720"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scholingpalliatievezorg.nl/" TargetMode="External"/><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hyperlink" Target="mailto:scholingpz@amsterdamumc.n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3" Type="http://schemas.openxmlformats.org/officeDocument/2006/relationships/hyperlink" Target="https://scholingpalliatievezorg.nl/" TargetMode="External"/><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hyperlink" Target="mailto:scholingpz@amsterdamumc.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967A07-A4DF-FBCB-F7E6-F086C5D7F665}"/>
              </a:ext>
            </a:extLst>
          </p:cNvPr>
          <p:cNvSpPr/>
          <p:nvPr/>
        </p:nvSpPr>
        <p:spPr>
          <a:xfrm>
            <a:off x="0" y="2605617"/>
            <a:ext cx="12192000" cy="42523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44CF65F-8782-35A1-567A-D4BCF6C15073}"/>
              </a:ext>
            </a:extLst>
          </p:cNvPr>
          <p:cNvSpPr>
            <a:spLocks noGrp="1"/>
          </p:cNvSpPr>
          <p:nvPr>
            <p:ph type="title"/>
          </p:nvPr>
        </p:nvSpPr>
        <p:spPr>
          <a:xfrm>
            <a:off x="284748" y="2926821"/>
            <a:ext cx="8110222" cy="3726898"/>
          </a:xfrm>
        </p:spPr>
        <p:txBody>
          <a:bodyPr/>
          <a:lstStyle/>
          <a:p>
            <a:r>
              <a:rPr lang="nl-NL" b="1" dirty="0">
                <a:solidFill>
                  <a:schemeClr val="bg2"/>
                </a:solidFill>
                <a:latin typeface="+mn-lt"/>
              </a:rPr>
              <a:t>Bijeenkomst III</a:t>
            </a:r>
            <a:br>
              <a:rPr lang="nl-NL" b="1" dirty="0">
                <a:solidFill>
                  <a:schemeClr val="bg2"/>
                </a:solidFill>
                <a:latin typeface="+mn-lt"/>
              </a:rPr>
            </a:br>
            <a:br>
              <a:rPr lang="nl-NL" b="1" dirty="0">
                <a:solidFill>
                  <a:schemeClr val="bg2"/>
                </a:solidFill>
                <a:latin typeface="+mn-lt"/>
              </a:rPr>
            </a:br>
            <a:r>
              <a:rPr lang="nl-NL" b="1" dirty="0">
                <a:solidFill>
                  <a:schemeClr val="bg2"/>
                </a:solidFill>
                <a:latin typeface="+mn-lt"/>
              </a:rPr>
              <a:t>Zingeving</a:t>
            </a:r>
            <a:br>
              <a:rPr lang="nl-NL" b="1" dirty="0">
                <a:solidFill>
                  <a:schemeClr val="bg2"/>
                </a:solidFill>
                <a:latin typeface="+mn-lt"/>
              </a:rPr>
            </a:br>
            <a:r>
              <a:rPr lang="nl-NL" b="1" dirty="0">
                <a:solidFill>
                  <a:schemeClr val="bg2"/>
                </a:solidFill>
                <a:latin typeface="+mn-lt"/>
              </a:rPr>
              <a:t>Communicatie</a:t>
            </a:r>
            <a:br>
              <a:rPr lang="nl-NL" b="1" dirty="0">
                <a:solidFill>
                  <a:schemeClr val="bg2"/>
                </a:solidFill>
                <a:latin typeface="+mn-lt"/>
              </a:rPr>
            </a:br>
            <a:r>
              <a:rPr lang="nl-NL" b="1" dirty="0">
                <a:solidFill>
                  <a:schemeClr val="bg2"/>
                </a:solidFill>
                <a:latin typeface="+mn-lt"/>
              </a:rPr>
              <a:t>Samenwerken</a:t>
            </a:r>
          </a:p>
        </p:txBody>
      </p:sp>
      <p:pic>
        <p:nvPicPr>
          <p:cNvPr id="5" name="Afbeelding 4" descr="Afbeelding met tekst&#10;&#10;Automatisch gegenereerde beschrijving">
            <a:extLst>
              <a:ext uri="{FF2B5EF4-FFF2-40B4-BE49-F238E27FC236}">
                <a16:creationId xmlns:a16="http://schemas.microsoft.com/office/drawing/2014/main" id="{6D9C4264-2A10-6EB2-BA91-D57467B71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90"/>
            <a:ext cx="8394970" cy="2593327"/>
          </a:xfrm>
          <a:prstGeom prst="rect">
            <a:avLst/>
          </a:prstGeom>
        </p:spPr>
      </p:pic>
      <p:pic>
        <p:nvPicPr>
          <p:cNvPr id="9" name="Afbeelding 8" descr="Afbeelding met persoon, overdekt, muur, vrouw&#10;&#10;Automatisch gegenereerde beschrijving">
            <a:extLst>
              <a:ext uri="{FF2B5EF4-FFF2-40B4-BE49-F238E27FC236}">
                <a16:creationId xmlns:a16="http://schemas.microsoft.com/office/drawing/2014/main" id="{D68CD448-4115-29E9-AF55-C73846EDC188}"/>
              </a:ext>
            </a:extLst>
          </p:cNvPr>
          <p:cNvPicPr>
            <a:picLocks noChangeAspect="1"/>
          </p:cNvPicPr>
          <p:nvPr/>
        </p:nvPicPr>
        <p:blipFill rotWithShape="1">
          <a:blip r:embed="rId4">
            <a:extLst>
              <a:ext uri="{28A0092B-C50C-407E-A947-70E740481C1C}">
                <a14:useLocalDpi xmlns:a14="http://schemas.microsoft.com/office/drawing/2010/main" val="0"/>
              </a:ext>
            </a:extLst>
          </a:blip>
          <a:srcRect l="2105" r="31137"/>
          <a:stretch/>
        </p:blipFill>
        <p:spPr>
          <a:xfrm>
            <a:off x="8566556" y="2605617"/>
            <a:ext cx="4256753" cy="4252383"/>
          </a:xfrm>
          <a:prstGeom prst="rect">
            <a:avLst/>
          </a:prstGeom>
        </p:spPr>
      </p:pic>
      <p:sp>
        <p:nvSpPr>
          <p:cNvPr id="10" name="Tekstvak 9">
            <a:extLst>
              <a:ext uri="{FF2B5EF4-FFF2-40B4-BE49-F238E27FC236}">
                <a16:creationId xmlns:a16="http://schemas.microsoft.com/office/drawing/2014/main" id="{674128AA-BA7F-63EE-6278-D9ECFBA6264F}"/>
              </a:ext>
            </a:extLst>
          </p:cNvPr>
          <p:cNvSpPr txBox="1"/>
          <p:nvPr/>
        </p:nvSpPr>
        <p:spPr>
          <a:xfrm>
            <a:off x="8625560" y="428017"/>
            <a:ext cx="3359285" cy="1477328"/>
          </a:xfrm>
          <a:prstGeom prst="rect">
            <a:avLst/>
          </a:prstGeom>
          <a:noFill/>
        </p:spPr>
        <p:txBody>
          <a:bodyPr wrap="square" rtlCol="0">
            <a:spAutoFit/>
          </a:bodyPr>
          <a:lstStyle/>
          <a:p>
            <a:r>
              <a:rPr lang="nl-NL" dirty="0"/>
              <a:t>ONDERWERP</a:t>
            </a:r>
          </a:p>
          <a:p>
            <a:endParaRPr lang="nl-NL" dirty="0"/>
          </a:p>
          <a:p>
            <a:r>
              <a:rPr lang="nl-NL" dirty="0"/>
              <a:t>DATUM</a:t>
            </a:r>
          </a:p>
          <a:p>
            <a:endParaRPr lang="nl-NL" dirty="0"/>
          </a:p>
          <a:p>
            <a:r>
              <a:rPr lang="nl-NL" dirty="0"/>
              <a:t>NAAM PRESENTATOR</a:t>
            </a:r>
          </a:p>
        </p:txBody>
      </p:sp>
    </p:spTree>
    <p:extLst>
      <p:ext uri="{BB962C8B-B14F-4D97-AF65-F5344CB8AC3E}">
        <p14:creationId xmlns:p14="http://schemas.microsoft.com/office/powerpoint/2010/main" val="215079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E74F830-FE7A-2033-6E45-35DD7186D341}"/>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descr="Afbeelding met tekst&#10;&#10;Automatisch gegenereerde beschrijving">
            <a:extLst>
              <a:ext uri="{FF2B5EF4-FFF2-40B4-BE49-F238E27FC236}">
                <a16:creationId xmlns:a16="http://schemas.microsoft.com/office/drawing/2014/main" id="{4A43E7AE-FCF1-2251-4476-F99505291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3" name="Tijdelijke aanduiding voor datum 3">
            <a:extLst>
              <a:ext uri="{FF2B5EF4-FFF2-40B4-BE49-F238E27FC236}">
                <a16:creationId xmlns:a16="http://schemas.microsoft.com/office/drawing/2014/main" id="{81385E24-D989-6089-305C-B466B359890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14" name="Tijdelijke aanduiding voor voettekst 4">
            <a:extLst>
              <a:ext uri="{FF2B5EF4-FFF2-40B4-BE49-F238E27FC236}">
                <a16:creationId xmlns:a16="http://schemas.microsoft.com/office/drawing/2014/main" id="{9A02DC59-FC52-F4F7-8342-9C3C798B7368}"/>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5" name="Tijdelijke aanduiding voor dianummer 5">
            <a:extLst>
              <a:ext uri="{FF2B5EF4-FFF2-40B4-BE49-F238E27FC236}">
                <a16:creationId xmlns:a16="http://schemas.microsoft.com/office/drawing/2014/main" id="{5EC750D1-0189-D7A7-B10C-9CA7FFA0779C}"/>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10</a:t>
            </a:fld>
            <a:endParaRPr lang="nl-NL"/>
          </a:p>
        </p:txBody>
      </p:sp>
      <p:sp>
        <p:nvSpPr>
          <p:cNvPr id="19" name="Titel 1">
            <a:extLst>
              <a:ext uri="{FF2B5EF4-FFF2-40B4-BE49-F238E27FC236}">
                <a16:creationId xmlns:a16="http://schemas.microsoft.com/office/drawing/2014/main" id="{87A3DC94-33D2-9622-0210-EDFA1088F1EF}"/>
              </a:ext>
            </a:extLst>
          </p:cNvPr>
          <p:cNvSpPr txBox="1">
            <a:spLocks/>
          </p:cNvSpPr>
          <p:nvPr/>
        </p:nvSpPr>
        <p:spPr>
          <a:xfrm>
            <a:off x="622570" y="1434353"/>
            <a:ext cx="10982528" cy="345865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solidFill>
                  <a:schemeClr val="bg2"/>
                </a:solidFill>
                <a:latin typeface="+mn-lt"/>
              </a:rPr>
              <a:t>Proactief handelen</a:t>
            </a:r>
            <a:endParaRPr lang="nl-NL" sz="3600" b="1" i="1" dirty="0">
              <a:solidFill>
                <a:schemeClr val="bg2"/>
              </a:solidFill>
              <a:latin typeface="+mn-lt"/>
            </a:endParaRPr>
          </a:p>
        </p:txBody>
      </p:sp>
    </p:spTree>
    <p:extLst>
      <p:ext uri="{BB962C8B-B14F-4D97-AF65-F5344CB8AC3E}">
        <p14:creationId xmlns:p14="http://schemas.microsoft.com/office/powerpoint/2010/main" val="372165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468086" y="-174171"/>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pic>
        <p:nvPicPr>
          <p:cNvPr id="13" name="Content Placeholder 12">
            <a:extLst>
              <a:ext uri="{FF2B5EF4-FFF2-40B4-BE49-F238E27FC236}">
                <a16:creationId xmlns:a16="http://schemas.microsoft.com/office/drawing/2014/main" id="{C6CD883E-0567-A89A-3A24-482204CF9A5D}"/>
              </a:ext>
            </a:extLst>
          </p:cNvPr>
          <p:cNvPicPr>
            <a:picLocks noGrp="1" noChangeAspect="1"/>
          </p:cNvPicPr>
          <p:nvPr>
            <p:ph idx="1"/>
          </p:nvPr>
        </p:nvPicPr>
        <p:blipFill>
          <a:blip r:embed="rId4"/>
          <a:stretch>
            <a:fillRect/>
          </a:stretch>
        </p:blipFill>
        <p:spPr>
          <a:xfrm>
            <a:off x="7805812" y="804864"/>
            <a:ext cx="2676376" cy="4352921"/>
          </a:xfrm>
        </p:spPr>
      </p:pic>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11</a:t>
            </a:fld>
            <a:endParaRPr lang="nl-NL"/>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lIns="91440" tIns="45720" rIns="91440" bIns="45720"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cs typeface="Calibri"/>
              </a:rPr>
              <a:t>Proactief handelen</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9" y="2057400"/>
            <a:ext cx="6558986" cy="381158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har char="•"/>
            </a:pPr>
            <a:r>
              <a:rPr lang="nl-NL" sz="2000" dirty="0"/>
              <a:t>Dat wat de patiënt bezig houdt kan van belang zijn voor zorg(planning). </a:t>
            </a:r>
            <a:r>
              <a:rPr lang="nl-NL" sz="2000" dirty="0">
                <a:cs typeface="Calibri" panose="020F0502020204030204"/>
              </a:rPr>
              <a:t>Want </a:t>
            </a:r>
          </a:p>
          <a:p>
            <a:pPr marL="285750" indent="-285750">
              <a:buChar char="•"/>
            </a:pPr>
            <a:r>
              <a:rPr lang="nl-NL" sz="2000" dirty="0">
                <a:solidFill>
                  <a:schemeClr val="bg2"/>
                </a:solidFill>
                <a:cs typeface="Calibri" panose="020F0502020204030204"/>
              </a:rPr>
              <a:t>1) voorkomen dat een volgende collega weer </a:t>
            </a:r>
            <a:r>
              <a:rPr lang="nl-NL" sz="2800" b="1" dirty="0">
                <a:solidFill>
                  <a:schemeClr val="bg2"/>
                </a:solidFill>
                <a:cs typeface="Calibri" panose="020F0502020204030204"/>
              </a:rPr>
              <a:t>bij nul</a:t>
            </a:r>
            <a:r>
              <a:rPr lang="nl-NL" sz="2000" dirty="0">
                <a:solidFill>
                  <a:schemeClr val="bg2"/>
                </a:solidFill>
                <a:cs typeface="Calibri" panose="020F0502020204030204"/>
              </a:rPr>
              <a:t> begint. </a:t>
            </a:r>
            <a:endParaRPr lang="nl-NL" sz="2000">
              <a:solidFill>
                <a:schemeClr val="bg2"/>
              </a:solidFill>
              <a:cs typeface="Calibri"/>
            </a:endParaRPr>
          </a:p>
          <a:p>
            <a:pPr marL="285750" indent="-285750">
              <a:buChar char="•"/>
            </a:pPr>
            <a:r>
              <a:rPr lang="nl-NL" sz="2000" dirty="0">
                <a:solidFill>
                  <a:schemeClr val="bg2"/>
                </a:solidFill>
                <a:cs typeface="Calibri" panose="020F0502020204030204"/>
              </a:rPr>
              <a:t>2) de informatie kan daadwerkelijk </a:t>
            </a:r>
            <a:r>
              <a:rPr lang="nl-NL" sz="2400" b="1" dirty="0">
                <a:solidFill>
                  <a:schemeClr val="bg2"/>
                </a:solidFill>
                <a:cs typeface="Calibri" panose="020F0502020204030204"/>
              </a:rPr>
              <a:t>implicaties </a:t>
            </a:r>
            <a:r>
              <a:rPr lang="nl-NL" sz="2000" dirty="0">
                <a:solidFill>
                  <a:schemeClr val="bg2"/>
                </a:solidFill>
                <a:cs typeface="Calibri" panose="020F0502020204030204"/>
              </a:rPr>
              <a:t>hebben op de te leveren zorg. </a:t>
            </a:r>
          </a:p>
          <a:p>
            <a:pPr marL="285750" indent="-285750">
              <a:buChar char="•"/>
            </a:pPr>
            <a:r>
              <a:rPr lang="nl-NL" sz="2000" dirty="0">
                <a:solidFill>
                  <a:schemeClr val="bg2"/>
                </a:solidFill>
                <a:cs typeface="Calibri" panose="020F0502020204030204"/>
              </a:rPr>
              <a:t>3. de </a:t>
            </a:r>
            <a:r>
              <a:rPr lang="nl-NL" sz="2800" b="1" dirty="0">
                <a:solidFill>
                  <a:schemeClr val="bg2"/>
                </a:solidFill>
                <a:cs typeface="Calibri" panose="020F0502020204030204"/>
              </a:rPr>
              <a:t>4 dimensies</a:t>
            </a:r>
            <a:r>
              <a:rPr lang="nl-NL" sz="2000" dirty="0">
                <a:solidFill>
                  <a:schemeClr val="bg2"/>
                </a:solidFill>
                <a:cs typeface="Calibri" panose="020F0502020204030204"/>
              </a:rPr>
              <a:t> (somatisch, sociaal, psychologisch en zingeving) </a:t>
            </a:r>
            <a:r>
              <a:rPr lang="nl-NL" sz="2800" b="1" dirty="0">
                <a:solidFill>
                  <a:schemeClr val="bg2"/>
                </a:solidFill>
                <a:cs typeface="Calibri" panose="020F0502020204030204"/>
              </a:rPr>
              <a:t>interacteren</a:t>
            </a:r>
            <a:r>
              <a:rPr lang="nl-NL" sz="2000" dirty="0">
                <a:solidFill>
                  <a:schemeClr val="bg2"/>
                </a:solidFill>
                <a:cs typeface="Calibri" panose="020F0502020204030204"/>
              </a:rPr>
              <a:t>. </a:t>
            </a:r>
          </a:p>
        </p:txBody>
      </p:sp>
    </p:spTree>
    <p:extLst>
      <p:ext uri="{BB962C8B-B14F-4D97-AF65-F5344CB8AC3E}">
        <p14:creationId xmlns:p14="http://schemas.microsoft.com/office/powerpoint/2010/main" val="247935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pic>
        <p:nvPicPr>
          <p:cNvPr id="13" name="Content Placeholder 12">
            <a:extLst>
              <a:ext uri="{FF2B5EF4-FFF2-40B4-BE49-F238E27FC236}">
                <a16:creationId xmlns:a16="http://schemas.microsoft.com/office/drawing/2014/main" id="{C6CD883E-0567-A89A-3A24-482204CF9A5D}"/>
              </a:ext>
            </a:extLst>
          </p:cNvPr>
          <p:cNvPicPr>
            <a:picLocks noGrp="1" noChangeAspect="1"/>
          </p:cNvPicPr>
          <p:nvPr>
            <p:ph idx="1"/>
          </p:nvPr>
        </p:nvPicPr>
        <p:blipFill>
          <a:blip r:embed="rId4"/>
          <a:stretch>
            <a:fillRect/>
          </a:stretch>
        </p:blipFill>
        <p:spPr>
          <a:xfrm>
            <a:off x="7805812" y="804864"/>
            <a:ext cx="2676376" cy="4352921"/>
          </a:xfrm>
        </p:spPr>
      </p:pic>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12</a:t>
            </a:fld>
            <a:endParaRPr lang="nl-NL"/>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Werkvorm/oefening/opdracht</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9" y="2057400"/>
            <a:ext cx="5256212" cy="381158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solidFill>
                  <a:schemeClr val="bg2"/>
                </a:solidFill>
              </a:rPr>
              <a:t>Drietallen:</a:t>
            </a:r>
            <a:endParaRPr lang="nl-NL"/>
          </a:p>
          <a:p>
            <a:pPr marL="742950" lvl="1" indent="-285750">
              <a:buFont typeface="Arial" panose="020B0604020202020204" pitchFamily="34" charset="0"/>
              <a:buChar char="•"/>
            </a:pPr>
            <a:r>
              <a:rPr lang="nl-NL" dirty="0">
                <a:solidFill>
                  <a:schemeClr val="bg2"/>
                </a:solidFill>
              </a:rPr>
              <a:t>Bekijk 2 casus. Ga met elkaar in discussie wat vervolgstappen zijn in deze casus. Wat wil je naar welke collega’s communiceren over deze </a:t>
            </a:r>
            <a:r>
              <a:rPr lang="nl-NL" dirty="0" err="1">
                <a:solidFill>
                  <a:schemeClr val="bg2"/>
                </a:solidFill>
              </a:rPr>
              <a:t>patient</a:t>
            </a:r>
            <a:r>
              <a:rPr lang="nl-NL" dirty="0">
                <a:solidFill>
                  <a:schemeClr val="bg2"/>
                </a:solidFill>
              </a:rPr>
              <a:t>? </a:t>
            </a:r>
          </a:p>
          <a:p>
            <a:pPr marL="742950" lvl="1" indent="-285750">
              <a:buFont typeface="Arial" panose="020B0604020202020204" pitchFamily="34" charset="0"/>
              <a:buChar char="•"/>
            </a:pPr>
            <a:r>
              <a:rPr lang="nl-NL" dirty="0">
                <a:solidFill>
                  <a:schemeClr val="bg2"/>
                </a:solidFill>
              </a:rPr>
              <a:t>Schrijf je antwoorden op grote post-its en hang het op de muur</a:t>
            </a:r>
          </a:p>
          <a:p>
            <a:pPr marL="742950" lvl="1" indent="-285750">
              <a:buFont typeface="Arial" panose="020B0604020202020204" pitchFamily="34" charset="0"/>
              <a:buChar char="•"/>
            </a:pPr>
            <a:r>
              <a:rPr lang="nl-NL" dirty="0">
                <a:solidFill>
                  <a:schemeClr val="bg2"/>
                </a:solidFill>
              </a:rPr>
              <a:t>Bekijk antwoorden van andere groepen en teken een zonnetje bij het antwoorden die jij het beste vindt. Dus 1 zon per casus mag je tekenen.</a:t>
            </a:r>
          </a:p>
          <a:p>
            <a:pPr marL="742950" lvl="1" indent="-285750">
              <a:buFont typeface="Arial" panose="020B0604020202020204" pitchFamily="34" charset="0"/>
              <a:buChar char="•"/>
            </a:pPr>
            <a:r>
              <a:rPr lang="nl-NL" dirty="0">
                <a:solidFill>
                  <a:schemeClr val="bg2"/>
                </a:solidFill>
              </a:rPr>
              <a:t>Docent bespreek de opdracht na </a:t>
            </a:r>
          </a:p>
        </p:txBody>
      </p:sp>
    </p:spTree>
    <p:extLst>
      <p:ext uri="{BB962C8B-B14F-4D97-AF65-F5344CB8AC3E}">
        <p14:creationId xmlns:p14="http://schemas.microsoft.com/office/powerpoint/2010/main" val="286476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77EF7D03-C018-ED35-0850-4DE4A5E21497}"/>
              </a:ext>
            </a:extLst>
          </p:cNvPr>
          <p:cNvSpPr/>
          <p:nvPr/>
        </p:nvSpPr>
        <p:spPr>
          <a:xfrm>
            <a:off x="8153400" y="3015576"/>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9CB8ED40-E51F-7DB0-B227-F0BBB4564778}"/>
              </a:ext>
            </a:extLst>
          </p:cNvPr>
          <p:cNvSpPr>
            <a:spLocks noGrp="1"/>
          </p:cNvSpPr>
          <p:nvPr>
            <p:ph type="dt" sz="half" idx="10"/>
          </p:nvPr>
        </p:nvSpPr>
        <p:spPr>
          <a:prstGeom prst="rect">
            <a:avLst/>
          </a:prstGeom>
        </p:spPr>
        <p:txBody>
          <a:bodyPr/>
          <a:lstStyle/>
          <a:p>
            <a:fld id="{22481D70-9B53-413A-8B97-9D11F2A149C3}" type="datetimeFigureOut">
              <a:rPr lang="nl-NL" smtClean="0"/>
              <a:t>23-2-2024</a:t>
            </a:fld>
            <a:endParaRPr lang="nl-NL" dirty="0"/>
          </a:p>
        </p:txBody>
      </p:sp>
      <p:sp>
        <p:nvSpPr>
          <p:cNvPr id="5" name="Tijdelijke aanduiding voor voettekst 4">
            <a:extLst>
              <a:ext uri="{FF2B5EF4-FFF2-40B4-BE49-F238E27FC236}">
                <a16:creationId xmlns:a16="http://schemas.microsoft.com/office/drawing/2014/main" id="{44E61171-4C08-DE11-A592-3E6D9C5B70CF}"/>
              </a:ext>
            </a:extLst>
          </p:cNvPr>
          <p:cNvSpPr>
            <a:spLocks noGrp="1"/>
          </p:cNvSpPr>
          <p:nvPr>
            <p:ph type="ftr" sz="quarter" idx="11"/>
          </p:nvPr>
        </p:nvSpPr>
        <p:spPr>
          <a:prstGeom prst="rect">
            <a:avLst/>
          </a:prstGeom>
        </p:spPr>
        <p:txBody>
          <a:bodyPr/>
          <a:lstStyle/>
          <a:p>
            <a:endParaRPr lang="nl-NL" dirty="0"/>
          </a:p>
        </p:txBody>
      </p:sp>
      <p:sp>
        <p:nvSpPr>
          <p:cNvPr id="6" name="Tijdelijke aanduiding voor dianummer 5">
            <a:extLst>
              <a:ext uri="{FF2B5EF4-FFF2-40B4-BE49-F238E27FC236}">
                <a16:creationId xmlns:a16="http://schemas.microsoft.com/office/drawing/2014/main" id="{8ED23939-9172-AE73-3F4C-CCF51B06F9AB}"/>
              </a:ext>
            </a:extLst>
          </p:cNvPr>
          <p:cNvSpPr>
            <a:spLocks noGrp="1"/>
          </p:cNvSpPr>
          <p:nvPr>
            <p:ph type="sldNum" sz="quarter" idx="12"/>
          </p:nvPr>
        </p:nvSpPr>
        <p:spPr>
          <a:prstGeom prst="rect">
            <a:avLst/>
          </a:prstGeom>
        </p:spPr>
        <p:txBody>
          <a:bodyPr/>
          <a:lstStyle/>
          <a:p>
            <a:fld id="{15D51494-76CF-451E-B46E-2F608511F514}" type="slidenum">
              <a:rPr lang="nl-NL" smtClean="0"/>
              <a:t>13</a:t>
            </a:fld>
            <a:endParaRPr lang="nl-NL"/>
          </a:p>
        </p:txBody>
      </p:sp>
      <p:sp>
        <p:nvSpPr>
          <p:cNvPr id="7" name="Titel 1">
            <a:extLst>
              <a:ext uri="{FF2B5EF4-FFF2-40B4-BE49-F238E27FC236}">
                <a16:creationId xmlns:a16="http://schemas.microsoft.com/office/drawing/2014/main" id="{DA324459-033B-5056-DAA3-4B958742E1F1}"/>
              </a:ext>
            </a:extLst>
          </p:cNvPr>
          <p:cNvSpPr txBox="1">
            <a:spLocks/>
          </p:cNvSpPr>
          <p:nvPr/>
        </p:nvSpPr>
        <p:spPr>
          <a:xfrm>
            <a:off x="838200" y="365125"/>
            <a:ext cx="4957763"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Afsluiting</a:t>
            </a:r>
          </a:p>
        </p:txBody>
      </p:sp>
      <p:sp>
        <p:nvSpPr>
          <p:cNvPr id="8" name="Tijdelijke aanduiding voor tekst 3">
            <a:extLst>
              <a:ext uri="{FF2B5EF4-FFF2-40B4-BE49-F238E27FC236}">
                <a16:creationId xmlns:a16="http://schemas.microsoft.com/office/drawing/2014/main" id="{3C548FA0-A701-3642-A7F4-8CFCDFA247C3}"/>
              </a:ext>
            </a:extLst>
          </p:cNvPr>
          <p:cNvSpPr txBox="1">
            <a:spLocks/>
          </p:cNvSpPr>
          <p:nvPr/>
        </p:nvSpPr>
        <p:spPr>
          <a:xfrm>
            <a:off x="839788" y="2057400"/>
            <a:ext cx="548619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Wat neem je mee?</a:t>
            </a:r>
          </a:p>
        </p:txBody>
      </p:sp>
      <p:grpSp>
        <p:nvGrpSpPr>
          <p:cNvPr id="12" name="Groep 11">
            <a:extLst>
              <a:ext uri="{FF2B5EF4-FFF2-40B4-BE49-F238E27FC236}">
                <a16:creationId xmlns:a16="http://schemas.microsoft.com/office/drawing/2014/main" id="{EE905387-1237-0194-0C12-DC6053647353}"/>
              </a:ext>
            </a:extLst>
          </p:cNvPr>
          <p:cNvGrpSpPr/>
          <p:nvPr/>
        </p:nvGrpSpPr>
        <p:grpSpPr>
          <a:xfrm>
            <a:off x="8386865" y="4894606"/>
            <a:ext cx="3300738" cy="407325"/>
            <a:chOff x="7315200" y="1762298"/>
            <a:chExt cx="1471354" cy="407324"/>
          </a:xfrm>
        </p:grpSpPr>
        <p:sp>
          <p:nvSpPr>
            <p:cNvPr id="13" name="Afgeronde rechthoek 12">
              <a:extLst>
                <a:ext uri="{FF2B5EF4-FFF2-40B4-BE49-F238E27FC236}">
                  <a16:creationId xmlns:a16="http://schemas.microsoft.com/office/drawing/2014/main" id="{768AD163-D304-B5D3-CF40-505A5ADAEF34}"/>
                </a:ext>
              </a:extLst>
            </p:cNvPr>
            <p:cNvSpPr/>
            <p:nvPr/>
          </p:nvSpPr>
          <p:spPr>
            <a:xfrm>
              <a:off x="7315200" y="1775720"/>
              <a:ext cx="1471353" cy="39390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itel 1">
              <a:extLst>
                <a:ext uri="{FF2B5EF4-FFF2-40B4-BE49-F238E27FC236}">
                  <a16:creationId xmlns:a16="http://schemas.microsoft.com/office/drawing/2014/main" id="{4317BF88-090A-1051-068D-A4BCB8529CFF}"/>
                </a:ext>
              </a:extLst>
            </p:cNvPr>
            <p:cNvSpPr txBox="1">
              <a:spLocks/>
            </p:cNvSpPr>
            <p:nvPr/>
          </p:nvSpPr>
          <p:spPr>
            <a:xfrm>
              <a:off x="7315200" y="1762298"/>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nl-NL" sz="1800" b="1" dirty="0">
                  <a:solidFill>
                    <a:schemeClr val="bg2"/>
                  </a:solidFill>
                  <a:latin typeface="+mn-lt"/>
                </a:rPr>
                <a:t>Klik hier voor meer informatie</a:t>
              </a:r>
            </a:p>
          </p:txBody>
        </p:sp>
      </p:grpSp>
      <p:sp>
        <p:nvSpPr>
          <p:cNvPr id="18" name="Tekstvak 17">
            <a:extLst>
              <a:ext uri="{FF2B5EF4-FFF2-40B4-BE49-F238E27FC236}">
                <a16:creationId xmlns:a16="http://schemas.microsoft.com/office/drawing/2014/main" id="{B20958F4-1CE5-FFCD-C50A-4775DEA3AB54}"/>
              </a:ext>
            </a:extLst>
          </p:cNvPr>
          <p:cNvSpPr txBox="1"/>
          <p:nvPr/>
        </p:nvSpPr>
        <p:spPr>
          <a:xfrm>
            <a:off x="8289589" y="3156917"/>
            <a:ext cx="3511717" cy="646331"/>
          </a:xfrm>
          <a:prstGeom prst="rect">
            <a:avLst/>
          </a:prstGeom>
          <a:noFill/>
        </p:spPr>
        <p:txBody>
          <a:bodyPr wrap="square" rtlCol="0">
            <a:spAutoFit/>
          </a:bodyPr>
          <a:lstStyle/>
          <a:p>
            <a:r>
              <a:rPr lang="nl-NL" b="1" dirty="0">
                <a:solidFill>
                  <a:schemeClr val="bg2"/>
                </a:solidFill>
              </a:rPr>
              <a:t>Call </a:t>
            </a:r>
            <a:r>
              <a:rPr lang="nl-NL" b="1" dirty="0" err="1">
                <a:solidFill>
                  <a:schemeClr val="bg2"/>
                </a:solidFill>
              </a:rPr>
              <a:t>to</a:t>
            </a:r>
            <a:r>
              <a:rPr lang="nl-NL" b="1" dirty="0">
                <a:solidFill>
                  <a:schemeClr val="bg2"/>
                </a:solidFill>
              </a:rPr>
              <a:t> action tekstje</a:t>
            </a:r>
          </a:p>
          <a:p>
            <a:endParaRPr lang="nl-NL" b="1" dirty="0">
              <a:solidFill>
                <a:schemeClr val="bg2"/>
              </a:solidFill>
            </a:endParaRPr>
          </a:p>
        </p:txBody>
      </p:sp>
      <p:sp>
        <p:nvSpPr>
          <p:cNvPr id="20" name="Rechthoek 19">
            <a:extLst>
              <a:ext uri="{FF2B5EF4-FFF2-40B4-BE49-F238E27FC236}">
                <a16:creationId xmlns:a16="http://schemas.microsoft.com/office/drawing/2014/main" id="{F72A8377-5D68-3735-162A-116FD90C7F20}"/>
              </a:ext>
            </a:extLst>
          </p:cNvPr>
          <p:cNvSpPr/>
          <p:nvPr/>
        </p:nvSpPr>
        <p:spPr>
          <a:xfrm>
            <a:off x="8153400" y="278463"/>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8E961456-5F04-8D4C-F00F-32D6D9200066}"/>
              </a:ext>
            </a:extLst>
          </p:cNvPr>
          <p:cNvGrpSpPr/>
          <p:nvPr/>
        </p:nvGrpSpPr>
        <p:grpSpPr>
          <a:xfrm>
            <a:off x="8386865" y="2157493"/>
            <a:ext cx="3300738" cy="407325"/>
            <a:chOff x="7315200" y="1762298"/>
            <a:chExt cx="1471354" cy="407324"/>
          </a:xfrm>
        </p:grpSpPr>
        <p:sp>
          <p:nvSpPr>
            <p:cNvPr id="22" name="Afgeronde rechthoek 21">
              <a:extLst>
                <a:ext uri="{FF2B5EF4-FFF2-40B4-BE49-F238E27FC236}">
                  <a16:creationId xmlns:a16="http://schemas.microsoft.com/office/drawing/2014/main" id="{5D3888FB-3268-349E-B524-79E5D5C5A856}"/>
                </a:ext>
              </a:extLst>
            </p:cNvPr>
            <p:cNvSpPr/>
            <p:nvPr/>
          </p:nvSpPr>
          <p:spPr>
            <a:xfrm>
              <a:off x="7315200" y="1775720"/>
              <a:ext cx="1471353" cy="3939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itel 1">
              <a:extLst>
                <a:ext uri="{FF2B5EF4-FFF2-40B4-BE49-F238E27FC236}">
                  <a16:creationId xmlns:a16="http://schemas.microsoft.com/office/drawing/2014/main" id="{2D54D5D9-0971-22F7-76CD-591D6EFD63BF}"/>
                </a:ext>
              </a:extLst>
            </p:cNvPr>
            <p:cNvSpPr txBox="1">
              <a:spLocks/>
            </p:cNvSpPr>
            <p:nvPr/>
          </p:nvSpPr>
          <p:spPr>
            <a:xfrm>
              <a:off x="7315200" y="1762298"/>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nl-NL" sz="1800" b="1" dirty="0">
                  <a:solidFill>
                    <a:schemeClr val="bg2"/>
                  </a:solidFill>
                  <a:latin typeface="+mn-lt"/>
                </a:rPr>
                <a:t>Klik hier voor meer informatie</a:t>
              </a:r>
            </a:p>
          </p:txBody>
        </p:sp>
      </p:grpSp>
      <p:sp>
        <p:nvSpPr>
          <p:cNvPr id="24" name="Tekstvak 23">
            <a:extLst>
              <a:ext uri="{FF2B5EF4-FFF2-40B4-BE49-F238E27FC236}">
                <a16:creationId xmlns:a16="http://schemas.microsoft.com/office/drawing/2014/main" id="{CCE2FD2A-0F01-D4D3-72E0-6FA363177C22}"/>
              </a:ext>
            </a:extLst>
          </p:cNvPr>
          <p:cNvSpPr txBox="1"/>
          <p:nvPr/>
        </p:nvSpPr>
        <p:spPr>
          <a:xfrm>
            <a:off x="8289589" y="419804"/>
            <a:ext cx="3511717" cy="646331"/>
          </a:xfrm>
          <a:prstGeom prst="rect">
            <a:avLst/>
          </a:prstGeom>
          <a:noFill/>
        </p:spPr>
        <p:txBody>
          <a:bodyPr wrap="square" rtlCol="0">
            <a:spAutoFit/>
          </a:bodyPr>
          <a:lstStyle/>
          <a:p>
            <a:r>
              <a:rPr lang="nl-NL" b="1" dirty="0">
                <a:solidFill>
                  <a:schemeClr val="bg2"/>
                </a:solidFill>
              </a:rPr>
              <a:t>Call </a:t>
            </a:r>
            <a:r>
              <a:rPr lang="nl-NL" b="1" dirty="0" err="1">
                <a:solidFill>
                  <a:schemeClr val="bg2"/>
                </a:solidFill>
              </a:rPr>
              <a:t>to</a:t>
            </a:r>
            <a:r>
              <a:rPr lang="nl-NL" b="1" dirty="0">
                <a:solidFill>
                  <a:schemeClr val="bg2"/>
                </a:solidFill>
              </a:rPr>
              <a:t> action tekstje</a:t>
            </a:r>
          </a:p>
          <a:p>
            <a:endParaRPr lang="nl-NL" b="1" dirty="0">
              <a:solidFill>
                <a:schemeClr val="bg2"/>
              </a:solidFill>
            </a:endParaRPr>
          </a:p>
        </p:txBody>
      </p:sp>
    </p:spTree>
    <p:extLst>
      <p:ext uri="{BB962C8B-B14F-4D97-AF65-F5344CB8AC3E}">
        <p14:creationId xmlns:p14="http://schemas.microsoft.com/office/powerpoint/2010/main" val="222777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967A07-A4DF-FBCB-F7E6-F086C5D7F665}"/>
              </a:ext>
            </a:extLst>
          </p:cNvPr>
          <p:cNvSpPr/>
          <p:nvPr/>
        </p:nvSpPr>
        <p:spPr>
          <a:xfrm>
            <a:off x="0" y="2605617"/>
            <a:ext cx="12192000" cy="42523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44CF65F-8782-35A1-567A-D4BCF6C15073}"/>
              </a:ext>
            </a:extLst>
          </p:cNvPr>
          <p:cNvSpPr>
            <a:spLocks noGrp="1"/>
          </p:cNvSpPr>
          <p:nvPr>
            <p:ph type="title"/>
          </p:nvPr>
        </p:nvSpPr>
        <p:spPr>
          <a:xfrm>
            <a:off x="284748" y="2926821"/>
            <a:ext cx="8110222" cy="3726898"/>
          </a:xfrm>
        </p:spPr>
        <p:txBody>
          <a:bodyPr/>
          <a:lstStyle/>
          <a:p>
            <a:r>
              <a:rPr lang="nl-NL" b="1" dirty="0" err="1">
                <a:solidFill>
                  <a:schemeClr val="bg2"/>
                </a:solidFill>
                <a:latin typeface="+mn-lt"/>
              </a:rPr>
              <a:t>Praktijklab</a:t>
            </a:r>
            <a:r>
              <a:rPr lang="nl-NL" b="1" dirty="0">
                <a:solidFill>
                  <a:schemeClr val="bg2"/>
                </a:solidFill>
                <a:latin typeface="+mn-lt"/>
              </a:rPr>
              <a:t> 1: communicatie</a:t>
            </a:r>
          </a:p>
        </p:txBody>
      </p:sp>
      <p:pic>
        <p:nvPicPr>
          <p:cNvPr id="5" name="Afbeelding 4" descr="Afbeelding met tekst&#10;&#10;Automatisch gegenereerde beschrijving">
            <a:extLst>
              <a:ext uri="{FF2B5EF4-FFF2-40B4-BE49-F238E27FC236}">
                <a16:creationId xmlns:a16="http://schemas.microsoft.com/office/drawing/2014/main" id="{6D9C4264-2A10-6EB2-BA91-D57467B71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90"/>
            <a:ext cx="8394970" cy="2593327"/>
          </a:xfrm>
          <a:prstGeom prst="rect">
            <a:avLst/>
          </a:prstGeom>
        </p:spPr>
      </p:pic>
      <p:pic>
        <p:nvPicPr>
          <p:cNvPr id="9" name="Afbeelding 8" descr="Afbeelding met persoon, overdekt, muur, vrouw&#10;&#10;Automatisch gegenereerde beschrijving">
            <a:extLst>
              <a:ext uri="{FF2B5EF4-FFF2-40B4-BE49-F238E27FC236}">
                <a16:creationId xmlns:a16="http://schemas.microsoft.com/office/drawing/2014/main" id="{D68CD448-4115-29E9-AF55-C73846EDC188}"/>
              </a:ext>
            </a:extLst>
          </p:cNvPr>
          <p:cNvPicPr>
            <a:picLocks noChangeAspect="1"/>
          </p:cNvPicPr>
          <p:nvPr/>
        </p:nvPicPr>
        <p:blipFill rotWithShape="1">
          <a:blip r:embed="rId4">
            <a:extLst>
              <a:ext uri="{28A0092B-C50C-407E-A947-70E740481C1C}">
                <a14:useLocalDpi xmlns:a14="http://schemas.microsoft.com/office/drawing/2010/main" val="0"/>
              </a:ext>
            </a:extLst>
          </a:blip>
          <a:srcRect l="2105" r="31137"/>
          <a:stretch/>
        </p:blipFill>
        <p:spPr>
          <a:xfrm>
            <a:off x="8566556" y="2605617"/>
            <a:ext cx="4256753" cy="4252383"/>
          </a:xfrm>
          <a:prstGeom prst="rect">
            <a:avLst/>
          </a:prstGeom>
        </p:spPr>
      </p:pic>
      <p:sp>
        <p:nvSpPr>
          <p:cNvPr id="10" name="Tekstvak 9">
            <a:extLst>
              <a:ext uri="{FF2B5EF4-FFF2-40B4-BE49-F238E27FC236}">
                <a16:creationId xmlns:a16="http://schemas.microsoft.com/office/drawing/2014/main" id="{674128AA-BA7F-63EE-6278-D9ECFBA6264F}"/>
              </a:ext>
            </a:extLst>
          </p:cNvPr>
          <p:cNvSpPr txBox="1"/>
          <p:nvPr/>
        </p:nvSpPr>
        <p:spPr>
          <a:xfrm>
            <a:off x="8625560" y="428017"/>
            <a:ext cx="33592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rPr>
              <a:t>ONDERWERP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rPr>
              <a:t>DATUM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rPr>
              <a:t>NAAM PRESENTATOR</a:t>
            </a:r>
          </a:p>
        </p:txBody>
      </p:sp>
    </p:spTree>
    <p:extLst>
      <p:ext uri="{BB962C8B-B14F-4D97-AF65-F5344CB8AC3E}">
        <p14:creationId xmlns:p14="http://schemas.microsoft.com/office/powerpoint/2010/main" val="109451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Leerdoelen</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8" y="2057400"/>
            <a:ext cx="11094545"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rPr>
              <a:t>Expliciteert en anticipeert op culturele verschillen en rituelen rond het levenseinde;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rPr>
              <a:t>Kan proactief zorg verlenen; structureel evalueren, bijstellen van palliatieve zorg in samenspraak met de patiënt en naasten (ook samen beslissen);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rPr>
              <a:t>Kan de patiënt en naasten informeren en adviseren over psychische en lichamelijke klachten;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rPr>
              <a:t>Kan acteren op de behoefte van de patiënt en naasten m.b.t. een gesprek over het levenseinde;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rPr>
              <a:t>Palliatieve fase: Kan prognose, beloop en behandelopties inschatten (scenario denken) en bespreken met de patiënt en naasten (proactieve zorgplanning);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rPr>
              <a:t>Kan scenario’s inschatten en communiceren m.b.t. prognose, beloop en behandelopties van de ziekte/symptomen van de patiënt;</a:t>
            </a:r>
          </a:p>
        </p:txBody>
      </p:sp>
    </p:spTree>
    <p:extLst>
      <p:ext uri="{BB962C8B-B14F-4D97-AF65-F5344CB8AC3E}">
        <p14:creationId xmlns:p14="http://schemas.microsoft.com/office/powerpoint/2010/main" val="2865240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AE74F830-FE7A-2033-6E45-35DD7186D341}"/>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12" name="Afbeelding 11" descr="Afbeelding met tekst&#10;&#10;Automatisch gegenereerde beschrijving">
            <a:extLst>
              <a:ext uri="{FF2B5EF4-FFF2-40B4-BE49-F238E27FC236}">
                <a16:creationId xmlns:a16="http://schemas.microsoft.com/office/drawing/2014/main" id="{4A43E7AE-FCF1-2251-4476-F99505291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3" name="Tijdelijke aanduiding voor datum 3">
            <a:extLst>
              <a:ext uri="{FF2B5EF4-FFF2-40B4-BE49-F238E27FC236}">
                <a16:creationId xmlns:a16="http://schemas.microsoft.com/office/drawing/2014/main" id="{81385E24-D989-6089-305C-B466B359890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14" name="Tijdelijke aanduiding voor voettekst 4">
            <a:extLst>
              <a:ext uri="{FF2B5EF4-FFF2-40B4-BE49-F238E27FC236}">
                <a16:creationId xmlns:a16="http://schemas.microsoft.com/office/drawing/2014/main" id="{9A02DC59-FC52-F4F7-8342-9C3C798B736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15" name="Tijdelijke aanduiding voor dianummer 5">
            <a:extLst>
              <a:ext uri="{FF2B5EF4-FFF2-40B4-BE49-F238E27FC236}">
                <a16:creationId xmlns:a16="http://schemas.microsoft.com/office/drawing/2014/main" id="{5EC750D1-0189-D7A7-B10C-9CA7FFA0779C}"/>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9" name="Titel 1">
            <a:extLst>
              <a:ext uri="{FF2B5EF4-FFF2-40B4-BE49-F238E27FC236}">
                <a16:creationId xmlns:a16="http://schemas.microsoft.com/office/drawing/2014/main" id="{87A3DC94-33D2-9622-0210-EDFA1088F1EF}"/>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Terugkomen op voorbereiding</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FFFFFF"/>
                </a:solidFill>
                <a:effectLst/>
                <a:uLnTx/>
                <a:uFillTx/>
                <a:latin typeface="Calibri" panose="020F0502020204030204"/>
                <a:ea typeface="+mj-ea"/>
                <a:cs typeface="+mj-cs"/>
              </a:rPr>
              <a:t>Denk terug aan de laatste keer dat je een lastige situatie in communicatie met patiënten en naasten meemaakte. Wat vond je lastig aan die situatie? Waar heb je handvatten voor nodig? Wat zou je willen leren? </a:t>
            </a:r>
          </a:p>
        </p:txBody>
      </p:sp>
    </p:spTree>
    <p:extLst>
      <p:ext uri="{BB962C8B-B14F-4D97-AF65-F5344CB8AC3E}">
        <p14:creationId xmlns:p14="http://schemas.microsoft.com/office/powerpoint/2010/main" val="312777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01E8B697-86D1-54C7-EC90-54BCEAF5491F}"/>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5" name="Afbeelding 4" descr="Afbeelding met tekst&#10;&#10;Automatisch gegenereerde beschrijving">
            <a:extLst>
              <a:ext uri="{FF2B5EF4-FFF2-40B4-BE49-F238E27FC236}">
                <a16:creationId xmlns:a16="http://schemas.microsoft.com/office/drawing/2014/main" id="{3F958D33-5B65-CC5D-A6FD-19F548EB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892365B0-4F89-F811-92D5-2B8AFC959E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7" name="Tijdelijke aanduiding voor voettekst 4">
            <a:extLst>
              <a:ext uri="{FF2B5EF4-FFF2-40B4-BE49-F238E27FC236}">
                <a16:creationId xmlns:a16="http://schemas.microsoft.com/office/drawing/2014/main" id="{9F67C918-99C9-916A-EEF8-C6EAF0E1F68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8" name="Tijdelijke aanduiding voor dianummer 5">
            <a:extLst>
              <a:ext uri="{FF2B5EF4-FFF2-40B4-BE49-F238E27FC236}">
                <a16:creationId xmlns:a16="http://schemas.microsoft.com/office/drawing/2014/main" id="{F2908F80-5056-B871-B131-97B9E7E8B475}"/>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1" name="Titel 1">
            <a:extLst>
              <a:ext uri="{FF2B5EF4-FFF2-40B4-BE49-F238E27FC236}">
                <a16:creationId xmlns:a16="http://schemas.microsoft.com/office/drawing/2014/main" id="{44B3F236-3F12-1E91-15BE-7A740B1A4B32}"/>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Oefenen met communicatie</a:t>
            </a:r>
          </a:p>
        </p:txBody>
      </p:sp>
    </p:spTree>
    <p:extLst>
      <p:ext uri="{BB962C8B-B14F-4D97-AF65-F5344CB8AC3E}">
        <p14:creationId xmlns:p14="http://schemas.microsoft.com/office/powerpoint/2010/main" val="3903738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BE3E854C-427C-8478-CAAF-482C50C46D3C}"/>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5" name="Afbeelding 4" descr="Afbeelding met tekst&#10;&#10;Automatisch gegenereerde beschrijving">
            <a:extLst>
              <a:ext uri="{FF2B5EF4-FFF2-40B4-BE49-F238E27FC236}">
                <a16:creationId xmlns:a16="http://schemas.microsoft.com/office/drawing/2014/main" id="{F5AC3D1E-7E62-90FB-D8CC-FEEC46B0B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F28D20CA-0C87-77A0-7933-23E04A03960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7" name="Tijdelijke aanduiding voor voettekst 4">
            <a:extLst>
              <a:ext uri="{FF2B5EF4-FFF2-40B4-BE49-F238E27FC236}">
                <a16:creationId xmlns:a16="http://schemas.microsoft.com/office/drawing/2014/main" id="{C03157F5-61D0-FBA3-0954-906A4B887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8" name="Tijdelijke aanduiding voor dianummer 5">
            <a:extLst>
              <a:ext uri="{FF2B5EF4-FFF2-40B4-BE49-F238E27FC236}">
                <a16:creationId xmlns:a16="http://schemas.microsoft.com/office/drawing/2014/main" id="{9D3C22CE-0DE4-1EEA-62A9-BBA542A24FAD}"/>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1" name="Titel 1">
            <a:extLst>
              <a:ext uri="{FF2B5EF4-FFF2-40B4-BE49-F238E27FC236}">
                <a16:creationId xmlns:a16="http://schemas.microsoft.com/office/drawing/2014/main" id="{F2791C19-CF7C-BA2E-A580-3A0FAF764A58}"/>
              </a:ext>
            </a:extLst>
          </p:cNvPr>
          <p:cNvSpPr txBox="1">
            <a:spLocks/>
          </p:cNvSpPr>
          <p:nvPr/>
        </p:nvSpPr>
        <p:spPr>
          <a:xfrm>
            <a:off x="622570" y="1673157"/>
            <a:ext cx="10982528" cy="3219855"/>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Leerbehoefte uitvragen</a:t>
            </a:r>
          </a:p>
        </p:txBody>
      </p:sp>
    </p:spTree>
    <p:extLst>
      <p:ext uri="{BB962C8B-B14F-4D97-AF65-F5344CB8AC3E}">
        <p14:creationId xmlns:p14="http://schemas.microsoft.com/office/powerpoint/2010/main" val="104519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8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8F58E1C7-D99B-AE0C-B2CC-DF1969B9D8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34431EF8-0766-A7E4-222A-B0F35F2C28B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87215B51-4EBC-CA82-54E9-B92AFCA7AB98}"/>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84DEFF48-75C5-B01F-D841-60A2A64C652C}"/>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Plenair casus oefenen </a:t>
            </a:r>
          </a:p>
        </p:txBody>
      </p:sp>
      <p:sp>
        <p:nvSpPr>
          <p:cNvPr id="9" name="Tijdelijke aanduiding voor tekst 3">
            <a:extLst>
              <a:ext uri="{FF2B5EF4-FFF2-40B4-BE49-F238E27FC236}">
                <a16:creationId xmlns:a16="http://schemas.microsoft.com/office/drawing/2014/main" id="{E8607968-D290-092E-A58B-DD1F25C8C4A4}"/>
              </a:ext>
            </a:extLst>
          </p:cNvPr>
          <p:cNvSpPr txBox="1">
            <a:spLocks/>
          </p:cNvSpPr>
          <p:nvPr/>
        </p:nvSpPr>
        <p:spPr>
          <a:xfrm>
            <a:off x="839789" y="2057400"/>
            <a:ext cx="7142676" cy="381158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rPr>
              <a:t>Observatoren (onderstaande onderwerpen verdelen):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rPr>
              <a:t>Persoonlijke leervraag betreffende deelnemer</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rPr>
              <a:t>Lichaamstaal</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rPr>
              <a:t>Woordkeuze + zinnen die (niet) werken</a:t>
            </a: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Calibri"/>
              </a:rPr>
              <a:t>Contact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rPr>
              <a:t>Notitieblokje: schrijf zinnen voor jezelf op die je wilt onthouden</a:t>
            </a:r>
          </a:p>
        </p:txBody>
      </p:sp>
    </p:spTree>
    <p:extLst>
      <p:ext uri="{BB962C8B-B14F-4D97-AF65-F5344CB8AC3E}">
        <p14:creationId xmlns:p14="http://schemas.microsoft.com/office/powerpoint/2010/main" val="373430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13C9F2D0-FC98-C5C0-DEEE-CFCC7021793E}"/>
              </a:ext>
            </a:extLst>
          </p:cNvPr>
          <p:cNvGraphicFramePr>
            <a:graphicFrameLocks noGrp="1"/>
          </p:cNvGraphicFramePr>
          <p:nvPr/>
        </p:nvGraphicFramePr>
        <p:xfrm>
          <a:off x="2143125" y="1600200"/>
          <a:ext cx="7905750" cy="3962400"/>
        </p:xfrm>
        <a:graphic>
          <a:graphicData uri="http://schemas.openxmlformats.org/drawingml/2006/table">
            <a:tbl>
              <a:tblPr firstRow="1" firstCol="1" bandRow="1">
                <a:tableStyleId>{2D5ABB26-0587-4C30-8999-92F81FD0307C}</a:tableStyleId>
              </a:tblPr>
              <a:tblGrid>
                <a:gridCol w="4273636">
                  <a:extLst>
                    <a:ext uri="{9D8B030D-6E8A-4147-A177-3AD203B41FA5}">
                      <a16:colId xmlns:a16="http://schemas.microsoft.com/office/drawing/2014/main" val="20000"/>
                    </a:ext>
                  </a:extLst>
                </a:gridCol>
                <a:gridCol w="3632114">
                  <a:extLst>
                    <a:ext uri="{9D8B030D-6E8A-4147-A177-3AD203B41FA5}">
                      <a16:colId xmlns:a16="http://schemas.microsoft.com/office/drawing/2014/main" val="20001"/>
                    </a:ext>
                  </a:extLst>
                </a:gridCol>
              </a:tblGrid>
              <a:tr h="793377">
                <a:tc>
                  <a:txBody>
                    <a:bodyPr/>
                    <a:lstStyle/>
                    <a:p>
                      <a:pPr>
                        <a:spcAft>
                          <a:spcPts val="0"/>
                        </a:spcAft>
                      </a:pPr>
                      <a:r>
                        <a:rPr lang="nl-NL" sz="1900" dirty="0">
                          <a:effectLst/>
                        </a:rPr>
                        <a:t>(potentiële) belangenverstrengeling</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900" dirty="0">
                          <a:effectLst/>
                        </a:rPr>
                        <a:t>Geen / Zie hieronder </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7123">
                <a:tc>
                  <a:txBody>
                    <a:bodyPr/>
                    <a:lstStyle/>
                    <a:p>
                      <a:pPr>
                        <a:spcAft>
                          <a:spcPts val="0"/>
                        </a:spcAft>
                      </a:pPr>
                      <a:r>
                        <a:rPr lang="nl-NL" sz="1900" dirty="0">
                          <a:effectLst/>
                        </a:rPr>
                        <a:t>Voor bijeenkomst mogelijk relevante relaties met bedrijven</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900" dirty="0">
                          <a:effectLst/>
                        </a:rPr>
                        <a:t>Bedrijfsnamen</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51900">
                <a:tc>
                  <a:txBody>
                    <a:bodyPr/>
                    <a:lstStyle/>
                    <a:p>
                      <a:pPr marL="342900" lvl="0" indent="-342900">
                        <a:spcAft>
                          <a:spcPts val="0"/>
                        </a:spcAft>
                        <a:buFont typeface="Symbol"/>
                        <a:buChar char=""/>
                      </a:pPr>
                      <a:r>
                        <a:rPr lang="nl-NL" sz="1900" dirty="0">
                          <a:effectLst/>
                        </a:rPr>
                        <a:t>Sponsoring of onderzoeksgeld</a:t>
                      </a:r>
                      <a:endParaRPr lang="nl-NL" sz="1000" dirty="0">
                        <a:effectLst/>
                      </a:endParaRPr>
                    </a:p>
                    <a:p>
                      <a:pPr marL="342900" lvl="0" indent="-342900">
                        <a:spcAft>
                          <a:spcPts val="0"/>
                        </a:spcAft>
                        <a:buFont typeface="Symbol"/>
                        <a:buChar char=""/>
                      </a:pPr>
                      <a:r>
                        <a:rPr lang="nl-NL" sz="1900" dirty="0">
                          <a:effectLst/>
                        </a:rPr>
                        <a:t>Honorarium of andere (financiële) vergoeding</a:t>
                      </a:r>
                      <a:endParaRPr lang="nl-NL" sz="1000" baseline="0" dirty="0">
                        <a:effectLst/>
                      </a:endParaRPr>
                    </a:p>
                    <a:p>
                      <a:pPr marL="342900" lvl="0" indent="-342900">
                        <a:spcAft>
                          <a:spcPts val="0"/>
                        </a:spcAft>
                        <a:buFont typeface="Symbol"/>
                        <a:buChar char=""/>
                      </a:pPr>
                      <a:r>
                        <a:rPr lang="nl-NL" sz="1900" dirty="0">
                          <a:effectLst/>
                        </a:rPr>
                        <a:t>Aandeelhouder</a:t>
                      </a:r>
                      <a:endParaRPr lang="nl-NL" sz="1000" dirty="0">
                        <a:effectLst/>
                      </a:endParaRPr>
                    </a:p>
                    <a:p>
                      <a:pPr marL="342900" lvl="0" indent="-342900">
                        <a:spcAft>
                          <a:spcPts val="0"/>
                        </a:spcAft>
                        <a:buFont typeface="Symbol"/>
                        <a:buChar char=""/>
                      </a:pPr>
                      <a:r>
                        <a:rPr lang="nl-NL" sz="1900" dirty="0">
                          <a:effectLst/>
                        </a:rPr>
                        <a:t>Andere relatie, namelijk …</a:t>
                      </a:r>
                      <a:endParaRPr lang="nl-NL" sz="1000" dirty="0">
                        <a:effectLst/>
                        <a:latin typeface="Calibri"/>
                        <a:ea typeface="Calibri"/>
                        <a:cs typeface="Times New Roman"/>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900" dirty="0">
                          <a:effectLst/>
                        </a:rPr>
                        <a:t> </a:t>
                      </a:r>
                      <a:endParaRPr lang="nl-NL" sz="1000" dirty="0">
                        <a:effectLst/>
                      </a:endParaRPr>
                    </a:p>
                    <a:p>
                      <a:pPr>
                        <a:spcAft>
                          <a:spcPts val="0"/>
                        </a:spcAft>
                      </a:pPr>
                      <a:r>
                        <a:rPr lang="nl-NL" sz="1900" dirty="0">
                          <a:effectLst/>
                          <a:sym typeface="Symbol"/>
                        </a:rPr>
                        <a:t>KWF</a:t>
                      </a:r>
                      <a:endParaRPr lang="nl-NL" sz="1000" dirty="0">
                        <a:effectLst/>
                      </a:endParaRPr>
                    </a:p>
                    <a:p>
                      <a:pPr>
                        <a:spcAft>
                          <a:spcPts val="0"/>
                        </a:spcAft>
                      </a:pPr>
                      <a:r>
                        <a:rPr lang="nl-NL" sz="1900" dirty="0">
                          <a:effectLst/>
                          <a:sym typeface="Symbol"/>
                        </a:rPr>
                        <a:t></a:t>
                      </a:r>
                      <a:endParaRPr lang="nl-NL" sz="1000" dirty="0">
                        <a:effectLst/>
                      </a:endParaRPr>
                    </a:p>
                    <a:p>
                      <a:pPr>
                        <a:spcAft>
                          <a:spcPts val="0"/>
                        </a:spcAft>
                      </a:pPr>
                      <a:r>
                        <a:rPr lang="nl-NL" sz="1100" dirty="0">
                          <a:effectLst/>
                        </a:rPr>
                        <a:t> </a:t>
                      </a:r>
                      <a:endParaRPr lang="nl-NL" sz="1000" dirty="0">
                        <a:effectLst/>
                      </a:endParaRPr>
                    </a:p>
                    <a:p>
                      <a:pPr>
                        <a:spcAft>
                          <a:spcPts val="0"/>
                        </a:spcAft>
                      </a:pPr>
                      <a:r>
                        <a:rPr lang="nl-NL" sz="1900" dirty="0">
                          <a:effectLst/>
                          <a:sym typeface="Symbol"/>
                        </a:rPr>
                        <a:t></a:t>
                      </a:r>
                      <a:endParaRPr lang="nl-NL" sz="1000" dirty="0">
                        <a:effectLst/>
                      </a:endParaRPr>
                    </a:p>
                    <a:p>
                      <a:pPr>
                        <a:spcAft>
                          <a:spcPts val="0"/>
                        </a:spcAft>
                      </a:pPr>
                      <a:r>
                        <a:rPr lang="nl-NL" sz="1900" dirty="0">
                          <a:effectLst/>
                          <a:sym typeface="Symbol"/>
                        </a:rPr>
                        <a:t></a:t>
                      </a:r>
                      <a:endParaRPr lang="nl-NL" sz="1000" dirty="0">
                        <a:effectLst/>
                        <a:latin typeface="Calibri"/>
                        <a:ea typeface="Calibri"/>
                        <a:cs typeface="Times New Roman"/>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itel 6">
            <a:extLst>
              <a:ext uri="{FF2B5EF4-FFF2-40B4-BE49-F238E27FC236}">
                <a16:creationId xmlns:a16="http://schemas.microsoft.com/office/drawing/2014/main" id="{397D1450-395C-F066-A729-C1FA7E4FF1CD}"/>
              </a:ext>
            </a:extLst>
          </p:cNvPr>
          <p:cNvSpPr>
            <a:spLocks noGrp="1"/>
          </p:cNvSpPr>
          <p:nvPr>
            <p:ph type="title"/>
          </p:nvPr>
        </p:nvSpPr>
        <p:spPr/>
        <p:txBody>
          <a:bodyPr rtlCol="0">
            <a:normAutofit/>
          </a:bodyPr>
          <a:lstStyle/>
          <a:p>
            <a:pPr>
              <a:defRPr/>
            </a:pPr>
            <a:r>
              <a:rPr lang="nl-NL" sz="1900" dirty="0" err="1">
                <a:solidFill>
                  <a:srgbClr val="000000"/>
                </a:solidFill>
                <a:ea typeface="+mn-ea"/>
                <a:cs typeface="+mn-cs"/>
              </a:rPr>
              <a:t>Disclosure</a:t>
            </a:r>
            <a:r>
              <a:rPr lang="nl-NL" sz="1900" dirty="0">
                <a:solidFill>
                  <a:srgbClr val="000000"/>
                </a:solidFill>
                <a:ea typeface="+mn-ea"/>
                <a:cs typeface="+mn-cs"/>
              </a:rPr>
              <a:t> belangen spreker</a:t>
            </a:r>
            <a:br>
              <a:rPr lang="nl-NL" dirty="0"/>
            </a:b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r>
              <a:rPr lang="nl-NL" b="1" dirty="0">
                <a:solidFill>
                  <a:schemeClr val="bg2"/>
                </a:solidFill>
                <a:latin typeface="+mn-lt"/>
              </a:rPr>
              <a:t>Casus 1</a:t>
            </a:r>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1458097"/>
            <a:ext cx="10330719" cy="441089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sng"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Achtergrond: </a:t>
            </a: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je bent huisarts en kent meneer/mevrouw Jansen goed. Meneer Jansen heeft een zeer beperkt sociaal netwerk; alleen een zus 100km verderop is betrokken.</a:t>
            </a: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Inhoud: Meneer Jansen (65 jaar) heeft longkanker met uitzaaiingen in de botten, het longvlies en de hersenen. Er zijn 4 opnames geweest in de laatste 3 maanden met o.a. epileptische insulten, benauwdheid vanwege pleuravocht en algehele achteruitgang van conditie. De longarts heeft 4 weken geleden besloten de chemo- en immuuntherapie definitief te staken. Sindsdien is er nauw contact tussen jou en de patiënt. </a:t>
            </a: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Doel van de oefening: bespreek een zogeheten ‘niet meer insturen’-beleid met patiënt. </a:t>
            </a:r>
            <a:endPar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42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r>
              <a:rPr lang="nl-NL" b="1" dirty="0">
                <a:solidFill>
                  <a:schemeClr val="bg2"/>
                </a:solidFill>
                <a:latin typeface="+mn-lt"/>
              </a:rPr>
              <a:t>Casus 2</a:t>
            </a:r>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1297459"/>
            <a:ext cx="10514011" cy="457152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sng"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Achtergrond: </a:t>
            </a: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je bent al jaren huisarts van meneer/mevrouw Pieterse. Jullie kennen elkaar niet goed. Tot vlak voor de diagnose kwam patiënt nooit op het spreekuur, er was immers geen noodzaak toe bij goede gezondheid.</a:t>
            </a: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Inhoud: Vandaag komt Meneer Pieterse (79 jaar) op het spreekuur. Meneer Pieterse heeft sinds 2 jaar langzaam progressieve chronische lymfatische leukemie. Op dit moment gaat het redelijk goed. Op verzoek van meneer Pieterse komt hij praten over de stervensfase. Hij wil goed geïnformeerd zijn over welke (on)mogelijkheden er zijn in het sterfbed. </a:t>
            </a: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Doel van de oefening: bespreek het natuurlijk stervensproces, palliatieve sedatie en euthanasie en bijbehorende verschillen. </a:t>
            </a:r>
            <a:endPar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887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r>
              <a:rPr lang="nl-NL" b="1" dirty="0">
                <a:solidFill>
                  <a:schemeClr val="bg2"/>
                </a:solidFill>
                <a:latin typeface="+mn-lt"/>
              </a:rPr>
              <a:t>Casus 3</a:t>
            </a:r>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1050324"/>
            <a:ext cx="10514011" cy="48186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200" b="1" i="0" u="sng"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Achtergrond: </a:t>
            </a:r>
            <a:r>
              <a:rPr kumimoji="0" lang="nl-NL"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je bent specialist ouderengeneeskunde (verpleeghuisarts) en kent mevrouw/meneer Ali goed. Mevrouw Ali (70 jaar) woont al 2 jaar op de psychogeriatrische (PG) afdeling van het verpleeghuis. Behoudens de gevorderde Alzheimer dementie verkeert zij in een redelijk goede lichamelijke conditie. Haar familie (3 zoons en 1 dochter, diverse kleinkinderen) is erg betrokken en komt dagelijks. Het islamitisch geloof is bijzonder belangrijk voor de hele familie. Aanvankelijk was er veel verdriet bij de kinderen dat zij hun moeder niet tot haar dood in de thuissituatie konden verzorgen. Toen de situatie onhoudbaar werd (ongelukken in huis, wegloopgedrag) kwam patiënte op de PG-afdeling terecht. Het contact tussen jou en de familie heeft moeten groeien, maar is inmiddels goed. </a:t>
            </a:r>
            <a: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Inhoud: Vanwege een aanhoudende hoest werd een longfoto in het ziekenhuis verricht. Je vermoedde een hardnekkige longontsteking, maar de longfoto toont een grote verdenking op een longtumor in de rechter bovenkwab. </a:t>
            </a:r>
            <a: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Doel van de oefening: bespreek met zoon/dochter (1</a:t>
            </a:r>
            <a:r>
              <a:rPr kumimoji="0" lang="nl-NL" sz="2200" b="0" i="0" u="none" strike="noStrike" kern="1200" cap="none" spc="0" normalizeH="0" baseline="30000" noProof="0" dirty="0">
                <a:ln>
                  <a:noFill/>
                </a:ln>
                <a:solidFill>
                  <a:srgbClr val="FFFFFF"/>
                </a:solidFill>
                <a:effectLst/>
                <a:uLnTx/>
                <a:uFillTx/>
                <a:latin typeface="Gill Sans MT" panose="020B0502020104020203" pitchFamily="34" charset="0"/>
                <a:ea typeface="+mn-ea"/>
                <a:cs typeface="+mn-cs"/>
              </a:rPr>
              <a:t>e</a:t>
            </a:r>
            <a:r>
              <a:rPr kumimoji="0" lang="nl-NL"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 contactpersoon) dat je wilt afzien van verdere diagnostiek.</a:t>
            </a:r>
            <a:endParaRPr kumimoji="0" lang="nl-NL" sz="2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875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BE3E854C-427C-8478-CAAF-482C50C46D3C}"/>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5" name="Afbeelding 4" descr="Afbeelding met tekst&#10;&#10;Automatisch gegenereerde beschrijving">
            <a:extLst>
              <a:ext uri="{FF2B5EF4-FFF2-40B4-BE49-F238E27FC236}">
                <a16:creationId xmlns:a16="http://schemas.microsoft.com/office/drawing/2014/main" id="{F5AC3D1E-7E62-90FB-D8CC-FEEC46B0B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F28D20CA-0C87-77A0-7933-23E04A03960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7" name="Tijdelijke aanduiding voor voettekst 4">
            <a:extLst>
              <a:ext uri="{FF2B5EF4-FFF2-40B4-BE49-F238E27FC236}">
                <a16:creationId xmlns:a16="http://schemas.microsoft.com/office/drawing/2014/main" id="{C03157F5-61D0-FBA3-0954-906A4B887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8" name="Tijdelijke aanduiding voor dianummer 5">
            <a:extLst>
              <a:ext uri="{FF2B5EF4-FFF2-40B4-BE49-F238E27FC236}">
                <a16:creationId xmlns:a16="http://schemas.microsoft.com/office/drawing/2014/main" id="{9D3C22CE-0DE4-1EEA-62A9-BBA542A24FAD}"/>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1" name="Titel 1">
            <a:extLst>
              <a:ext uri="{FF2B5EF4-FFF2-40B4-BE49-F238E27FC236}">
                <a16:creationId xmlns:a16="http://schemas.microsoft.com/office/drawing/2014/main" id="{F2791C19-CF7C-BA2E-A580-3A0FAF764A58}"/>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Uiteen in subgroepen</a:t>
            </a:r>
          </a:p>
        </p:txBody>
      </p:sp>
    </p:spTree>
    <p:extLst>
      <p:ext uri="{BB962C8B-B14F-4D97-AF65-F5344CB8AC3E}">
        <p14:creationId xmlns:p14="http://schemas.microsoft.com/office/powerpoint/2010/main" val="229036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br>
              <a:rPr lang="nl-NL" b="1" dirty="0">
                <a:solidFill>
                  <a:schemeClr val="bg2"/>
                </a:solidFill>
                <a:latin typeface="+mn-lt"/>
              </a:rPr>
            </a:br>
            <a:r>
              <a:rPr lang="nl-NL" b="1" dirty="0">
                <a:solidFill>
                  <a:schemeClr val="bg2"/>
                </a:solidFill>
                <a:latin typeface="+mn-lt"/>
              </a:rPr>
              <a:t>Subgroepen: instructie</a:t>
            </a:r>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Max ‘15 min per persoon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Kies 1 van de 3 casus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Overige deelnemers zijn observatoren: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Specifieke leervraag betreffende deelnemer</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Letten op lichaamstaal</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Letten op woordkeuze</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Schrijf zinnen op die werkte of niet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Schrijf zinnen op die je wilt onthouden</a:t>
            </a:r>
          </a:p>
        </p:txBody>
      </p:sp>
    </p:spTree>
    <p:extLst>
      <p:ext uri="{BB962C8B-B14F-4D97-AF65-F5344CB8AC3E}">
        <p14:creationId xmlns:p14="http://schemas.microsoft.com/office/powerpoint/2010/main" val="31190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r>
              <a:rPr lang="nl-NL" b="1" dirty="0">
                <a:solidFill>
                  <a:schemeClr val="bg2"/>
                </a:solidFill>
                <a:latin typeface="+mn-lt"/>
              </a:rPr>
              <a:t>Casus 1</a:t>
            </a:r>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1458097"/>
            <a:ext cx="10330719" cy="441089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sng"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Achtergrond: </a:t>
            </a: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je bent huisarts en kent meneer/mevrouw Jansen goed. Meneer Jansen heeft een zeer beperkt sociaal netwerk; alleen een zus 100km verderop is betrokken.</a:t>
            </a: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Inhoud: Meneer Jansen (65 jaar) heeft longkanker met uitzaaiingen in de botten, het longvlies en de hersenen. Er zijn 4 opnames geweest in de laatste 3 maanden met o.a. epileptische insulten, benauwdheid vanwege pleuravocht en algehele achteruitgang van conditie. De longarts heeft 4 weken geleden besloten de chemo- en immuuntherapie definitief te staken. Sindsdien is er nauw contact tussen jou en de patiënt. </a:t>
            </a: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Doel van de oefening: bespreek een zogeheten ‘niet meer insturen’-beleid met patiënt. </a:t>
            </a:r>
            <a:endPar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35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r>
              <a:rPr lang="nl-NL" b="1" dirty="0">
                <a:solidFill>
                  <a:schemeClr val="bg2"/>
                </a:solidFill>
                <a:latin typeface="+mn-lt"/>
              </a:rPr>
              <a:t>Casus 2</a:t>
            </a:r>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1297459"/>
            <a:ext cx="10514011" cy="457152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sng"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Achtergrond: </a:t>
            </a: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je bent al jaren huisarts van meneer/mevrouw Pieterse. Jullie kennen elkaar niet goed. Tot vlak voor de diagnose kwam patiënt nooit op het spreekuur, er was immers geen noodzaak toe bij goede gezondheid.</a:t>
            </a: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Inhoud: Vandaag komt Meneer Pieterse (79 jaar) op het spreekuur. Meneer Pieterse heeft sinds 2 jaar langzaam progressieve chronische lymfatische leukemie. Op dit moment gaat het redelijk goed. Op verzoek van meneer Pieterse komt hij praten over de stervensfase. Hij wil goed geïnformeerd zijn over welke (on)mogelijkheden er zijn in het sterfbed. </a:t>
            </a: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4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Doel van de oefening: bespreek het natuurlijk stervensproces, palliatieve sedatie en euthanasie en bijbehorende verschillen. </a:t>
            </a:r>
            <a:endParaRPr kumimoji="0" lang="nl-NL"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510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r>
              <a:rPr lang="nl-NL" b="1" dirty="0">
                <a:solidFill>
                  <a:schemeClr val="bg2"/>
                </a:solidFill>
                <a:latin typeface="+mn-lt"/>
              </a:rPr>
              <a:t>Casus 3</a:t>
            </a:r>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1050324"/>
            <a:ext cx="10514011" cy="48186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200" b="1" i="0" u="sng"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Achtergrond: </a:t>
            </a:r>
            <a:r>
              <a:rPr kumimoji="0" lang="nl-NL"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je bent specialist ouderengeneeskunde (verpleeghuisarts) en kent mevrouw/meneer Ali goed. Mevrouw Ali (70 jaar) woont al 2 jaar op de psychogeriatrische (PG) afdeling van het verpleeghuis. Behoudens de gevorderde Alzheimer dementie verkeert zij in een redelijk goede lichamelijke conditie. Haar familie (3 zoons en 1 dochter, diverse kleinkinderen) is erg betrokken en komt dagelijks. Het islamitisch geloof is bijzonder belangrijk voor de hele familie. Aanvankelijk was er veel verdriet bij de kinderen dat zij hun moeder niet tot haar dood in de thuissituatie konden verzorgen. Toen de situatie onhoudbaar werd (ongelukken in huis, wegloopgedrag) kwam patiënte op de PG-afdeling terecht. Het contact tussen jou en de familie heeft moeten groeien, maar is inmiddels goed. </a:t>
            </a:r>
            <a: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Inhoud: Vanwege een aanhoudende hoest werd een longfoto in het ziekenhuis verricht. Je vermoedde een hardnekkige longontsteking, maar de longfoto toont een grote verdenking op een longtumor in de rechter bovenkwab. </a:t>
            </a:r>
            <a: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t> </a:t>
            </a:r>
            <a:br>
              <a:rPr kumimoji="0" lang="nl-NL" sz="2200" b="0" i="0" u="none" strike="noStrike" kern="1200" cap="none" spc="0" normalizeH="0" baseline="0" noProof="0" dirty="0">
                <a:ln>
                  <a:noFill/>
                </a:ln>
                <a:solidFill>
                  <a:srgbClr val="FFFFFF"/>
                </a:solidFill>
                <a:effectLst/>
                <a:uLnTx/>
                <a:uFillTx/>
                <a:latin typeface="WordVisiCarriageReturn_MSFontService"/>
                <a:ea typeface="+mn-ea"/>
                <a:cs typeface="+mn-cs"/>
              </a:rPr>
            </a:br>
            <a:r>
              <a:rPr kumimoji="0" lang="nl-NL"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Doel van de oefening: bespreek met zoon/dochter (1</a:t>
            </a:r>
            <a:r>
              <a:rPr kumimoji="0" lang="nl-NL" sz="2200" b="0" i="0" u="none" strike="noStrike" kern="1200" cap="none" spc="0" normalizeH="0" baseline="30000" noProof="0" dirty="0">
                <a:ln>
                  <a:noFill/>
                </a:ln>
                <a:solidFill>
                  <a:srgbClr val="FFFFFF"/>
                </a:solidFill>
                <a:effectLst/>
                <a:uLnTx/>
                <a:uFillTx/>
                <a:latin typeface="Gill Sans MT" panose="020B0502020104020203" pitchFamily="34" charset="0"/>
                <a:ea typeface="+mn-ea"/>
                <a:cs typeface="+mn-cs"/>
              </a:rPr>
              <a:t>e</a:t>
            </a:r>
            <a:r>
              <a:rPr kumimoji="0" lang="nl-NL"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 contactpersoon) dat je wilt afzien van verdere diagnostiek.</a:t>
            </a:r>
            <a:endParaRPr kumimoji="0" lang="nl-NL" sz="2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13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77EF7D03-C018-ED35-0850-4DE4A5E21497}"/>
              </a:ext>
            </a:extLst>
          </p:cNvPr>
          <p:cNvSpPr/>
          <p:nvPr/>
        </p:nvSpPr>
        <p:spPr>
          <a:xfrm>
            <a:off x="8153400" y="3015576"/>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4" name="Tijdelijke aanduiding voor datum 3">
            <a:extLst>
              <a:ext uri="{FF2B5EF4-FFF2-40B4-BE49-F238E27FC236}">
                <a16:creationId xmlns:a16="http://schemas.microsoft.com/office/drawing/2014/main" id="{9CB8ED40-E51F-7DB0-B227-F0BBB456477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44E61171-4C08-DE11-A592-3E6D9C5B70CF}"/>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8ED23939-9172-AE73-3F4C-CCF51B06F9AB}"/>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DA324459-033B-5056-DAA3-4B958742E1F1}"/>
              </a:ext>
            </a:extLst>
          </p:cNvPr>
          <p:cNvSpPr txBox="1">
            <a:spLocks/>
          </p:cNvSpPr>
          <p:nvPr/>
        </p:nvSpPr>
        <p:spPr>
          <a:xfrm>
            <a:off x="838200" y="365125"/>
            <a:ext cx="4957763"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D4049"/>
                </a:solidFill>
                <a:effectLst/>
                <a:uLnTx/>
                <a:uFillTx/>
                <a:latin typeface="Calibri" panose="020F0502020204030204"/>
                <a:ea typeface="+mj-ea"/>
                <a:cs typeface="+mj-cs"/>
              </a:rPr>
              <a:t>Plenaire terugkoppeling</a:t>
            </a:r>
          </a:p>
        </p:txBody>
      </p:sp>
      <p:sp>
        <p:nvSpPr>
          <p:cNvPr id="8" name="Tijdelijke aanduiding voor tekst 3">
            <a:extLst>
              <a:ext uri="{FF2B5EF4-FFF2-40B4-BE49-F238E27FC236}">
                <a16:creationId xmlns:a16="http://schemas.microsoft.com/office/drawing/2014/main" id="{3C548FA0-A701-3642-A7F4-8CFCDFA247C3}"/>
              </a:ext>
            </a:extLst>
          </p:cNvPr>
          <p:cNvSpPr txBox="1">
            <a:spLocks/>
          </p:cNvSpPr>
          <p:nvPr/>
        </p:nvSpPr>
        <p:spPr>
          <a:xfrm>
            <a:off x="839788" y="2057400"/>
            <a:ext cx="548619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6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grpSp>
        <p:nvGrpSpPr>
          <p:cNvPr id="12" name="Groep 11">
            <a:extLst>
              <a:ext uri="{FF2B5EF4-FFF2-40B4-BE49-F238E27FC236}">
                <a16:creationId xmlns:a16="http://schemas.microsoft.com/office/drawing/2014/main" id="{EE905387-1237-0194-0C12-DC6053647353}"/>
              </a:ext>
            </a:extLst>
          </p:cNvPr>
          <p:cNvGrpSpPr/>
          <p:nvPr/>
        </p:nvGrpSpPr>
        <p:grpSpPr>
          <a:xfrm>
            <a:off x="8386865" y="4894606"/>
            <a:ext cx="3300738" cy="407325"/>
            <a:chOff x="7315200" y="1762298"/>
            <a:chExt cx="1471354" cy="407324"/>
          </a:xfrm>
        </p:grpSpPr>
        <p:sp>
          <p:nvSpPr>
            <p:cNvPr id="13" name="Afgeronde rechthoek 12">
              <a:extLst>
                <a:ext uri="{FF2B5EF4-FFF2-40B4-BE49-F238E27FC236}">
                  <a16:creationId xmlns:a16="http://schemas.microsoft.com/office/drawing/2014/main" id="{768AD163-D304-B5D3-CF40-505A5ADAEF34}"/>
                </a:ext>
              </a:extLst>
            </p:cNvPr>
            <p:cNvSpPr/>
            <p:nvPr/>
          </p:nvSpPr>
          <p:spPr>
            <a:xfrm>
              <a:off x="7315200" y="1775720"/>
              <a:ext cx="1471353" cy="39390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sp>
          <p:nvSpPr>
            <p:cNvPr id="14" name="Titel 1">
              <a:extLst>
                <a:ext uri="{FF2B5EF4-FFF2-40B4-BE49-F238E27FC236}">
                  <a16:creationId xmlns:a16="http://schemas.microsoft.com/office/drawing/2014/main" id="{4317BF88-090A-1051-068D-A4BCB8529CFF}"/>
                </a:ext>
              </a:extLst>
            </p:cNvPr>
            <p:cNvSpPr txBox="1">
              <a:spLocks/>
            </p:cNvSpPr>
            <p:nvPr/>
          </p:nvSpPr>
          <p:spPr>
            <a:xfrm>
              <a:off x="7315200" y="1762298"/>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j-ea"/>
                  <a:cs typeface="+mj-cs"/>
                </a:rPr>
                <a:t>Verdiepingsopdracht</a:t>
              </a:r>
            </a:p>
          </p:txBody>
        </p:sp>
      </p:grpSp>
      <p:sp>
        <p:nvSpPr>
          <p:cNvPr id="18" name="Tekstvak 17">
            <a:extLst>
              <a:ext uri="{FF2B5EF4-FFF2-40B4-BE49-F238E27FC236}">
                <a16:creationId xmlns:a16="http://schemas.microsoft.com/office/drawing/2014/main" id="{B20958F4-1CE5-FFCD-C50A-4775DEA3AB54}"/>
              </a:ext>
            </a:extLst>
          </p:cNvPr>
          <p:cNvSpPr txBox="1"/>
          <p:nvPr/>
        </p:nvSpPr>
        <p:spPr>
          <a:xfrm>
            <a:off x="8289589" y="3156917"/>
            <a:ext cx="351171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Neem komende week een casus van een patiënt en stel je voor hoe je het gesprek zou starten binnen elke fase van palliatieve zorg? </a:t>
            </a:r>
          </a:p>
        </p:txBody>
      </p:sp>
      <p:sp>
        <p:nvSpPr>
          <p:cNvPr id="20" name="Rechthoek 19">
            <a:extLst>
              <a:ext uri="{FF2B5EF4-FFF2-40B4-BE49-F238E27FC236}">
                <a16:creationId xmlns:a16="http://schemas.microsoft.com/office/drawing/2014/main" id="{F72A8377-5D68-3735-162A-116FD90C7F20}"/>
              </a:ext>
            </a:extLst>
          </p:cNvPr>
          <p:cNvSpPr/>
          <p:nvPr/>
        </p:nvSpPr>
        <p:spPr>
          <a:xfrm>
            <a:off x="8153400" y="278463"/>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grpSp>
        <p:nvGrpSpPr>
          <p:cNvPr id="21" name="Groep 20">
            <a:extLst>
              <a:ext uri="{FF2B5EF4-FFF2-40B4-BE49-F238E27FC236}">
                <a16:creationId xmlns:a16="http://schemas.microsoft.com/office/drawing/2014/main" id="{8E961456-5F04-8D4C-F00F-32D6D9200066}"/>
              </a:ext>
            </a:extLst>
          </p:cNvPr>
          <p:cNvGrpSpPr/>
          <p:nvPr/>
        </p:nvGrpSpPr>
        <p:grpSpPr>
          <a:xfrm>
            <a:off x="8386865" y="2157493"/>
            <a:ext cx="3300738" cy="407325"/>
            <a:chOff x="7315200" y="1762298"/>
            <a:chExt cx="1471354" cy="407324"/>
          </a:xfrm>
        </p:grpSpPr>
        <p:sp>
          <p:nvSpPr>
            <p:cNvPr id="22" name="Afgeronde rechthoek 21">
              <a:extLst>
                <a:ext uri="{FF2B5EF4-FFF2-40B4-BE49-F238E27FC236}">
                  <a16:creationId xmlns:a16="http://schemas.microsoft.com/office/drawing/2014/main" id="{5D3888FB-3268-349E-B524-79E5D5C5A856}"/>
                </a:ext>
              </a:extLst>
            </p:cNvPr>
            <p:cNvSpPr/>
            <p:nvPr/>
          </p:nvSpPr>
          <p:spPr>
            <a:xfrm>
              <a:off x="7315200" y="1775720"/>
              <a:ext cx="1471353" cy="3939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sp>
          <p:nvSpPr>
            <p:cNvPr id="23" name="Titel 1">
              <a:extLst>
                <a:ext uri="{FF2B5EF4-FFF2-40B4-BE49-F238E27FC236}">
                  <a16:creationId xmlns:a16="http://schemas.microsoft.com/office/drawing/2014/main" id="{2D54D5D9-0971-22F7-76CD-591D6EFD63BF}"/>
                </a:ext>
              </a:extLst>
            </p:cNvPr>
            <p:cNvSpPr txBox="1">
              <a:spLocks/>
            </p:cNvSpPr>
            <p:nvPr/>
          </p:nvSpPr>
          <p:spPr>
            <a:xfrm>
              <a:off x="7315200" y="1762298"/>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j-ea"/>
                  <a:cs typeface="+mj-cs"/>
                </a:rPr>
                <a:t>Praktijkopdracht</a:t>
              </a:r>
            </a:p>
          </p:txBody>
        </p:sp>
      </p:grpSp>
      <p:sp>
        <p:nvSpPr>
          <p:cNvPr id="24" name="Tekstvak 23">
            <a:extLst>
              <a:ext uri="{FF2B5EF4-FFF2-40B4-BE49-F238E27FC236}">
                <a16:creationId xmlns:a16="http://schemas.microsoft.com/office/drawing/2014/main" id="{CCE2FD2A-0F01-D4D3-72E0-6FA363177C22}"/>
              </a:ext>
            </a:extLst>
          </p:cNvPr>
          <p:cNvSpPr txBox="1"/>
          <p:nvPr/>
        </p:nvSpPr>
        <p:spPr>
          <a:xfrm>
            <a:off x="8289589" y="419804"/>
            <a:ext cx="351171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Probeer komende week jouw leerpunten te gaan oefenen in de praktijk. Reflecteer na het gesprek: wat gebeurde er in het gesprek? Wat ging goed en wat verdient aandacht?</a:t>
            </a:r>
          </a:p>
        </p:txBody>
      </p:sp>
    </p:spTree>
    <p:extLst>
      <p:ext uri="{BB962C8B-B14F-4D97-AF65-F5344CB8AC3E}">
        <p14:creationId xmlns:p14="http://schemas.microsoft.com/office/powerpoint/2010/main" val="16465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7C0D98B0-ECD0-7BC3-19A4-AAB578803141}"/>
              </a:ext>
            </a:extLst>
          </p:cNvPr>
          <p:cNvSpPr/>
          <p:nvPr/>
        </p:nvSpPr>
        <p:spPr>
          <a:xfrm>
            <a:off x="0" y="3429001"/>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descr="Afbeelding met tekst&#10;&#10;Automatisch gegenereerde beschrijving">
            <a:extLst>
              <a:ext uri="{FF2B5EF4-FFF2-40B4-BE49-F238E27FC236}">
                <a16:creationId xmlns:a16="http://schemas.microsoft.com/office/drawing/2014/main" id="{66B171FA-BABE-C04B-81EE-495B25A93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608842"/>
            <a:ext cx="7772400" cy="2401006"/>
          </a:xfrm>
          <a:prstGeom prst="rect">
            <a:avLst/>
          </a:prstGeom>
        </p:spPr>
      </p:pic>
      <p:sp>
        <p:nvSpPr>
          <p:cNvPr id="3" name="Tijdelijke aanduiding voor inhoud 2">
            <a:extLst>
              <a:ext uri="{FF2B5EF4-FFF2-40B4-BE49-F238E27FC236}">
                <a16:creationId xmlns:a16="http://schemas.microsoft.com/office/drawing/2014/main" id="{24229D3E-CD0A-80B0-57A9-9143C65D5AAC}"/>
              </a:ext>
            </a:extLst>
          </p:cNvPr>
          <p:cNvSpPr>
            <a:spLocks noGrp="1"/>
          </p:cNvSpPr>
          <p:nvPr>
            <p:ph type="body" idx="4294967295"/>
          </p:nvPr>
        </p:nvSpPr>
        <p:spPr>
          <a:xfrm>
            <a:off x="2534435" y="4095344"/>
            <a:ext cx="6973495" cy="2546523"/>
          </a:xfrm>
          <a:prstGeom prst="rect">
            <a:avLst/>
          </a:prstGeom>
        </p:spPr>
        <p:txBody>
          <a:bodyPr/>
          <a:lstStyle/>
          <a:p>
            <a:pPr marL="0" indent="0">
              <a:buNone/>
            </a:pPr>
            <a:r>
              <a:rPr lang="nl-NL" dirty="0">
                <a:solidFill>
                  <a:schemeClr val="bg2"/>
                </a:solidFill>
              </a:rPr>
              <a:t>NAAM PRESENTATOR</a:t>
            </a:r>
          </a:p>
          <a:p>
            <a:pPr marL="0" indent="0">
              <a:buNone/>
            </a:pPr>
            <a:br>
              <a:rPr lang="nl-NL" dirty="0">
                <a:solidFill>
                  <a:schemeClr val="bg2"/>
                </a:solidFill>
              </a:rPr>
            </a:br>
            <a:endParaRPr lang="nl-NL" dirty="0">
              <a:solidFill>
                <a:schemeClr val="bg2"/>
              </a:solidFill>
            </a:endParaRPr>
          </a:p>
          <a:p>
            <a:pPr marL="0" indent="0">
              <a:buNone/>
            </a:pPr>
            <a:r>
              <a:rPr lang="nl-NL" dirty="0">
                <a:hlinkClick r:id="rId3"/>
              </a:rPr>
              <a:t>https://scholingpalliatievezorg.nl</a:t>
            </a:r>
            <a:endParaRPr lang="nl-NL" dirty="0"/>
          </a:p>
          <a:p>
            <a:pPr marL="0" indent="0">
              <a:buNone/>
            </a:pPr>
            <a:r>
              <a:rPr lang="nl-NL" dirty="0">
                <a:hlinkClick r:id="rId4"/>
              </a:rPr>
              <a:t>scholingpz@amsterdamumc.nl</a:t>
            </a:r>
            <a:endParaRPr lang="nl-NL" dirty="0"/>
          </a:p>
          <a:p>
            <a:pPr marL="0" indent="0">
              <a:buNone/>
            </a:pPr>
            <a:endParaRPr lang="nl-NL" dirty="0"/>
          </a:p>
        </p:txBody>
      </p:sp>
    </p:spTree>
    <p:extLst>
      <p:ext uri="{BB962C8B-B14F-4D97-AF65-F5344CB8AC3E}">
        <p14:creationId xmlns:p14="http://schemas.microsoft.com/office/powerpoint/2010/main" val="222540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E74F830-FE7A-2033-6E45-35DD7186D341}"/>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descr="Afbeelding met tekst&#10;&#10;Automatisch gegenereerde beschrijving">
            <a:extLst>
              <a:ext uri="{FF2B5EF4-FFF2-40B4-BE49-F238E27FC236}">
                <a16:creationId xmlns:a16="http://schemas.microsoft.com/office/drawing/2014/main" id="{4A43E7AE-FCF1-2251-4476-F99505291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3" name="Tijdelijke aanduiding voor datum 3">
            <a:extLst>
              <a:ext uri="{FF2B5EF4-FFF2-40B4-BE49-F238E27FC236}">
                <a16:creationId xmlns:a16="http://schemas.microsoft.com/office/drawing/2014/main" id="{81385E24-D989-6089-305C-B466B359890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14" name="Tijdelijke aanduiding voor voettekst 4">
            <a:extLst>
              <a:ext uri="{FF2B5EF4-FFF2-40B4-BE49-F238E27FC236}">
                <a16:creationId xmlns:a16="http://schemas.microsoft.com/office/drawing/2014/main" id="{9A02DC59-FC52-F4F7-8342-9C3C798B7368}"/>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5" name="Tijdelijke aanduiding voor dianummer 5">
            <a:extLst>
              <a:ext uri="{FF2B5EF4-FFF2-40B4-BE49-F238E27FC236}">
                <a16:creationId xmlns:a16="http://schemas.microsoft.com/office/drawing/2014/main" id="{5EC750D1-0189-D7A7-B10C-9CA7FFA0779C}"/>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3</a:t>
            </a:fld>
            <a:endParaRPr lang="nl-NL"/>
          </a:p>
        </p:txBody>
      </p:sp>
      <p:sp>
        <p:nvSpPr>
          <p:cNvPr id="19" name="Titel 1">
            <a:extLst>
              <a:ext uri="{FF2B5EF4-FFF2-40B4-BE49-F238E27FC236}">
                <a16:creationId xmlns:a16="http://schemas.microsoft.com/office/drawing/2014/main" id="{87A3DC94-33D2-9622-0210-EDFA1088F1EF}"/>
              </a:ext>
            </a:extLst>
          </p:cNvPr>
          <p:cNvSpPr txBox="1">
            <a:spLocks/>
          </p:cNvSpPr>
          <p:nvPr/>
        </p:nvSpPr>
        <p:spPr>
          <a:xfrm>
            <a:off x="622570" y="1434353"/>
            <a:ext cx="10982528" cy="345865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solidFill>
                  <a:schemeClr val="bg2"/>
                </a:solidFill>
                <a:latin typeface="+mn-lt"/>
              </a:rPr>
              <a:t>Centrale vraag:</a:t>
            </a:r>
          </a:p>
          <a:p>
            <a:pPr algn="ctr"/>
            <a:r>
              <a:rPr lang="nl-NL" b="1" dirty="0">
                <a:solidFill>
                  <a:schemeClr val="bg2"/>
                </a:solidFill>
                <a:latin typeface="+mn-lt"/>
              </a:rPr>
              <a:t> </a:t>
            </a:r>
          </a:p>
          <a:p>
            <a:pPr algn="ctr"/>
            <a:r>
              <a:rPr lang="nl-NL" sz="3600" b="1" i="1" dirty="0">
                <a:solidFill>
                  <a:schemeClr val="bg2"/>
                </a:solidFill>
                <a:latin typeface="+mn-lt"/>
              </a:rPr>
              <a:t>Wat is de rol van de zorgverlener en wanneer kun je een expert (geestelijk verzorger 1e en 2e lijn) inschakelen?</a:t>
            </a:r>
          </a:p>
        </p:txBody>
      </p:sp>
    </p:spTree>
    <p:extLst>
      <p:ext uri="{BB962C8B-B14F-4D97-AF65-F5344CB8AC3E}">
        <p14:creationId xmlns:p14="http://schemas.microsoft.com/office/powerpoint/2010/main" val="1512182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967A07-A4DF-FBCB-F7E6-F086C5D7F665}"/>
              </a:ext>
            </a:extLst>
          </p:cNvPr>
          <p:cNvSpPr/>
          <p:nvPr/>
        </p:nvSpPr>
        <p:spPr>
          <a:xfrm>
            <a:off x="0" y="2605617"/>
            <a:ext cx="12192000" cy="42523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44CF65F-8782-35A1-567A-D4BCF6C15073}"/>
              </a:ext>
            </a:extLst>
          </p:cNvPr>
          <p:cNvSpPr>
            <a:spLocks noGrp="1"/>
          </p:cNvSpPr>
          <p:nvPr>
            <p:ph type="title"/>
          </p:nvPr>
        </p:nvSpPr>
        <p:spPr>
          <a:xfrm>
            <a:off x="284748" y="2926821"/>
            <a:ext cx="8110222" cy="3726898"/>
          </a:xfrm>
        </p:spPr>
        <p:txBody>
          <a:bodyPr/>
          <a:lstStyle/>
          <a:p>
            <a:r>
              <a:rPr lang="nl-NL" b="1" dirty="0">
                <a:solidFill>
                  <a:schemeClr val="bg2"/>
                </a:solidFill>
                <a:latin typeface="+mn-lt"/>
              </a:rPr>
              <a:t>Samenwerken</a:t>
            </a:r>
          </a:p>
        </p:txBody>
      </p:sp>
      <p:pic>
        <p:nvPicPr>
          <p:cNvPr id="5" name="Afbeelding 4" descr="Afbeelding met tekst&#10;&#10;Automatisch gegenereerde beschrijving">
            <a:extLst>
              <a:ext uri="{FF2B5EF4-FFF2-40B4-BE49-F238E27FC236}">
                <a16:creationId xmlns:a16="http://schemas.microsoft.com/office/drawing/2014/main" id="{6D9C4264-2A10-6EB2-BA91-D57467B71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90"/>
            <a:ext cx="8394970" cy="2593327"/>
          </a:xfrm>
          <a:prstGeom prst="rect">
            <a:avLst/>
          </a:prstGeom>
        </p:spPr>
      </p:pic>
      <p:pic>
        <p:nvPicPr>
          <p:cNvPr id="9" name="Afbeelding 8" descr="Afbeelding met persoon, overdekt, muur, vrouw&#10;&#10;Automatisch gegenereerde beschrijving">
            <a:extLst>
              <a:ext uri="{FF2B5EF4-FFF2-40B4-BE49-F238E27FC236}">
                <a16:creationId xmlns:a16="http://schemas.microsoft.com/office/drawing/2014/main" id="{D68CD448-4115-29E9-AF55-C73846EDC188}"/>
              </a:ext>
            </a:extLst>
          </p:cNvPr>
          <p:cNvPicPr>
            <a:picLocks noChangeAspect="1"/>
          </p:cNvPicPr>
          <p:nvPr/>
        </p:nvPicPr>
        <p:blipFill rotWithShape="1">
          <a:blip r:embed="rId3">
            <a:extLst>
              <a:ext uri="{28A0092B-C50C-407E-A947-70E740481C1C}">
                <a14:useLocalDpi xmlns:a14="http://schemas.microsoft.com/office/drawing/2010/main" val="0"/>
              </a:ext>
            </a:extLst>
          </a:blip>
          <a:srcRect l="2105" r="31137"/>
          <a:stretch/>
        </p:blipFill>
        <p:spPr>
          <a:xfrm>
            <a:off x="8566556" y="2605617"/>
            <a:ext cx="4256753" cy="4252383"/>
          </a:xfrm>
          <a:prstGeom prst="rect">
            <a:avLst/>
          </a:prstGeom>
        </p:spPr>
      </p:pic>
      <p:sp>
        <p:nvSpPr>
          <p:cNvPr id="10" name="Tekstvak 9">
            <a:extLst>
              <a:ext uri="{FF2B5EF4-FFF2-40B4-BE49-F238E27FC236}">
                <a16:creationId xmlns:a16="http://schemas.microsoft.com/office/drawing/2014/main" id="{674128AA-BA7F-63EE-6278-D9ECFBA6264F}"/>
              </a:ext>
            </a:extLst>
          </p:cNvPr>
          <p:cNvSpPr txBox="1"/>
          <p:nvPr/>
        </p:nvSpPr>
        <p:spPr>
          <a:xfrm>
            <a:off x="8625560" y="428017"/>
            <a:ext cx="33592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rPr>
              <a:t>ONDERWERP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rPr>
              <a:t>DATUM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rPr>
              <a:t>NAAM PRESENTATOR</a:t>
            </a:r>
          </a:p>
        </p:txBody>
      </p:sp>
    </p:spTree>
    <p:extLst>
      <p:ext uri="{BB962C8B-B14F-4D97-AF65-F5344CB8AC3E}">
        <p14:creationId xmlns:p14="http://schemas.microsoft.com/office/powerpoint/2010/main" val="1053281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16" name="Tijdelijke aanduiding voor datum 3">
            <a:extLst>
              <a:ext uri="{FF2B5EF4-FFF2-40B4-BE49-F238E27FC236}">
                <a16:creationId xmlns:a16="http://schemas.microsoft.com/office/drawing/2014/main" id="{963032C0-37B3-98AD-C263-D6521707E0F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17" name="Tijdelijke aanduiding voor voettekst 4">
            <a:extLst>
              <a:ext uri="{FF2B5EF4-FFF2-40B4-BE49-F238E27FC236}">
                <a16:creationId xmlns:a16="http://schemas.microsoft.com/office/drawing/2014/main" id="{27DE7213-0334-44F4-CF9D-6A1861F1B55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18" name="Tijdelijke aanduiding voor dianummer 5">
            <a:extLst>
              <a:ext uri="{FF2B5EF4-FFF2-40B4-BE49-F238E27FC236}">
                <a16:creationId xmlns:a16="http://schemas.microsoft.com/office/drawing/2014/main" id="{F88B21EE-27BE-61C7-7ED4-DAAF91CF17DE}"/>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9" name="Titel 1">
            <a:extLst>
              <a:ext uri="{FF2B5EF4-FFF2-40B4-BE49-F238E27FC236}">
                <a16:creationId xmlns:a16="http://schemas.microsoft.com/office/drawing/2014/main" id="{51677FC0-0F39-F8CE-4610-B09530BCA267}"/>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D4049"/>
                </a:solidFill>
                <a:effectLst/>
                <a:uLnTx/>
                <a:uFillTx/>
                <a:latin typeface="Calibri" panose="020F0502020204030204"/>
                <a:ea typeface="+mj-ea"/>
                <a:cs typeface="+mj-cs"/>
              </a:rPr>
              <a:t>Leerdoelen</a:t>
            </a:r>
          </a:p>
        </p:txBody>
      </p:sp>
      <p:sp>
        <p:nvSpPr>
          <p:cNvPr id="20" name="Tijdelijke aanduiding voor tekst 3">
            <a:extLst>
              <a:ext uri="{FF2B5EF4-FFF2-40B4-BE49-F238E27FC236}">
                <a16:creationId xmlns:a16="http://schemas.microsoft.com/office/drawing/2014/main" id="{3CAABF68-CE1B-574C-7451-237B499FBA3A}"/>
              </a:ext>
            </a:extLst>
          </p:cNvPr>
          <p:cNvSpPr txBox="1">
            <a:spLocks/>
          </p:cNvSpPr>
          <p:nvPr/>
        </p:nvSpPr>
        <p:spPr>
          <a:xfrm>
            <a:off x="839789" y="2057400"/>
            <a:ext cx="9615850"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Is alert op moreel ethische dilemma's in de palliatieve fase en kan deze ter sprake brengen met andere zorgverleners en kan hierop acteren; </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Werkt samen met zorgverleners van verschillende disciplines en professies, de patiënt en naasten bij palliatieve zorg; </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Kan aan de patiënt netwerkzorg (continuïteit, overdracht, doorverwijzen) bieden; </a:t>
            </a:r>
          </a:p>
        </p:txBody>
      </p:sp>
    </p:spTree>
    <p:extLst>
      <p:ext uri="{BB962C8B-B14F-4D97-AF65-F5344CB8AC3E}">
        <p14:creationId xmlns:p14="http://schemas.microsoft.com/office/powerpoint/2010/main" val="1289426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AE74F830-FE7A-2033-6E45-35DD7186D341}"/>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12" name="Afbeelding 11" descr="Afbeelding met tekst&#10;&#10;Automatisch gegenereerde beschrijving">
            <a:extLst>
              <a:ext uri="{FF2B5EF4-FFF2-40B4-BE49-F238E27FC236}">
                <a16:creationId xmlns:a16="http://schemas.microsoft.com/office/drawing/2014/main" id="{4A43E7AE-FCF1-2251-4476-F99505291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3" name="Tijdelijke aanduiding voor datum 3">
            <a:extLst>
              <a:ext uri="{FF2B5EF4-FFF2-40B4-BE49-F238E27FC236}">
                <a16:creationId xmlns:a16="http://schemas.microsoft.com/office/drawing/2014/main" id="{81385E24-D989-6089-305C-B466B359890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14" name="Tijdelijke aanduiding voor voettekst 4">
            <a:extLst>
              <a:ext uri="{FF2B5EF4-FFF2-40B4-BE49-F238E27FC236}">
                <a16:creationId xmlns:a16="http://schemas.microsoft.com/office/drawing/2014/main" id="{9A02DC59-FC52-F4F7-8342-9C3C798B736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15" name="Tijdelijke aanduiding voor dianummer 5">
            <a:extLst>
              <a:ext uri="{FF2B5EF4-FFF2-40B4-BE49-F238E27FC236}">
                <a16:creationId xmlns:a16="http://schemas.microsoft.com/office/drawing/2014/main" id="{5EC750D1-0189-D7A7-B10C-9CA7FFA0779C}"/>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9" name="Titel 1">
            <a:extLst>
              <a:ext uri="{FF2B5EF4-FFF2-40B4-BE49-F238E27FC236}">
                <a16:creationId xmlns:a16="http://schemas.microsoft.com/office/drawing/2014/main" id="{87A3DC94-33D2-9622-0210-EDFA1088F1EF}"/>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Voorstellen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Calibri" panose="020F0502020204030204"/>
                <a:ea typeface="+mj-ea"/>
                <a:cs typeface="+mj-cs"/>
              </a:rPr>
              <a:t>Maak kort kennis met iemand vanuit een andere discipline (2 min).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Calibri" panose="020F0502020204030204"/>
                <a:ea typeface="+mj-ea"/>
                <a:cs typeface="+mj-cs"/>
              </a:rPr>
              <a:t>Stel daarna tijdens het plenaire rondje de ander voor.</a:t>
            </a:r>
          </a:p>
        </p:txBody>
      </p:sp>
    </p:spTree>
    <p:extLst>
      <p:ext uri="{BB962C8B-B14F-4D97-AF65-F5344CB8AC3E}">
        <p14:creationId xmlns:p14="http://schemas.microsoft.com/office/powerpoint/2010/main" val="2772384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01E8B697-86D1-54C7-EC90-54BCEAF5491F}"/>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5" name="Afbeelding 4" descr="Afbeelding met tekst&#10;&#10;Automatisch gegenereerde beschrijving">
            <a:extLst>
              <a:ext uri="{FF2B5EF4-FFF2-40B4-BE49-F238E27FC236}">
                <a16:creationId xmlns:a16="http://schemas.microsoft.com/office/drawing/2014/main" id="{3F958D33-5B65-CC5D-A6FD-19F548EB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892365B0-4F89-F811-92D5-2B8AFC959E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7" name="Tijdelijke aanduiding voor voettekst 4">
            <a:extLst>
              <a:ext uri="{FF2B5EF4-FFF2-40B4-BE49-F238E27FC236}">
                <a16:creationId xmlns:a16="http://schemas.microsoft.com/office/drawing/2014/main" id="{9F67C918-99C9-916A-EEF8-C6EAF0E1F68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8" name="Tijdelijke aanduiding voor dianummer 5">
            <a:extLst>
              <a:ext uri="{FF2B5EF4-FFF2-40B4-BE49-F238E27FC236}">
                <a16:creationId xmlns:a16="http://schemas.microsoft.com/office/drawing/2014/main" id="{F2908F80-5056-B871-B131-97B9E7E8B475}"/>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1" name="Titel 1">
            <a:extLst>
              <a:ext uri="{FF2B5EF4-FFF2-40B4-BE49-F238E27FC236}">
                <a16:creationId xmlns:a16="http://schemas.microsoft.com/office/drawing/2014/main" id="{44B3F236-3F12-1E91-15BE-7A740B1A4B32}"/>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MDO deel 1</a:t>
            </a:r>
          </a:p>
        </p:txBody>
      </p:sp>
    </p:spTree>
    <p:extLst>
      <p:ext uri="{BB962C8B-B14F-4D97-AF65-F5344CB8AC3E}">
        <p14:creationId xmlns:p14="http://schemas.microsoft.com/office/powerpoint/2010/main" val="32496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8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8F58E1C7-D99B-AE0C-B2CC-DF1969B9D8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34431EF8-0766-A7E4-222A-B0F35F2C28B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87215B51-4EBC-CA82-54E9-B92AFCA7AB98}"/>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84DEFF48-75C5-B01F-D841-60A2A64C652C}"/>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Instructie</a:t>
            </a:r>
          </a:p>
        </p:txBody>
      </p:sp>
      <p:sp>
        <p:nvSpPr>
          <p:cNvPr id="9" name="Tijdelijke aanduiding voor tekst 3">
            <a:extLst>
              <a:ext uri="{FF2B5EF4-FFF2-40B4-BE49-F238E27FC236}">
                <a16:creationId xmlns:a16="http://schemas.microsoft.com/office/drawing/2014/main" id="{E8607968-D290-092E-A58B-DD1F25C8C4A4}"/>
              </a:ext>
            </a:extLst>
          </p:cNvPr>
          <p:cNvSpPr txBox="1">
            <a:spLocks/>
          </p:cNvSpPr>
          <p:nvPr/>
        </p:nvSpPr>
        <p:spPr>
          <a:xfrm>
            <a:off x="839788" y="2057400"/>
            <a:ext cx="105140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Gemengde groepen van 5 personen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Groepen ontvangen rolbeschrijvingen en verdelen die onderling, je mag je eigen of een andere professionele rol kiezen (let op: op basis van titel verdelen en alleen degene die een specifieke rol gekregen heeft leest betreffende inhoud)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Elke cursist krijgt een kaartje met hierop belangrijke informatie over de casus. Er staat basisinformatie op het kaartje die iedereen ter beschikking heeft. Daarnaast heeft elke rol zijn eigen bijdrage en voorkennis binnen het MDO. Deze informatie is voor iedere rol anders.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Op elk kaartje staat uitgewerkt welke rol de casus zal inbrengen en het MDO zal starten.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Start het MDO </a:t>
            </a: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sym typeface="Wingdings" panose="05000000000000000000" pitchFamily="2" charset="2"/>
              </a:rPr>
              <a:t></a:t>
            </a: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 ’20 min de tijd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900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8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8F58E1C7-D99B-AE0C-B2CC-DF1969B9D8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34431EF8-0766-A7E4-222A-B0F35F2C28B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87215B51-4EBC-CA82-54E9-B92AFCA7AB98}"/>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84DEFF48-75C5-B01F-D841-60A2A64C652C}"/>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Nabespreken in groepjes</a:t>
            </a:r>
          </a:p>
        </p:txBody>
      </p:sp>
      <p:sp>
        <p:nvSpPr>
          <p:cNvPr id="9" name="Tijdelijke aanduiding voor tekst 3">
            <a:extLst>
              <a:ext uri="{FF2B5EF4-FFF2-40B4-BE49-F238E27FC236}">
                <a16:creationId xmlns:a16="http://schemas.microsoft.com/office/drawing/2014/main" id="{E8607968-D290-092E-A58B-DD1F25C8C4A4}"/>
              </a:ext>
            </a:extLst>
          </p:cNvPr>
          <p:cNvSpPr txBox="1">
            <a:spLocks/>
          </p:cNvSpPr>
          <p:nvPr/>
        </p:nvSpPr>
        <p:spPr>
          <a:xfrm>
            <a:off x="839788" y="2057400"/>
            <a:ext cx="105140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Eerste ronde (‘5 min):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Hoe vond je het om op deze wijze een MDO te voeren? Wat vind je van het resultaat?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Is er informatie onbehandeld gebleven?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Zijn er nog losse eindjes?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Tweede ronde (‘5 min):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Wat heb je ervan geleerd?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Per rol toelichten: wat heb jij nu nodig voor een goede samenwerking?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Wat heb je als verzorgende/ verpleegkundige/ verpleegkundig specialist/ </a:t>
            </a:r>
            <a:r>
              <a:rPr kumimoji="0" lang="nl-NL" sz="1600" b="0" i="0" u="none" strike="noStrike" kern="1200" cap="none" spc="0" normalizeH="0" baseline="0" noProof="0" dirty="0" err="1">
                <a:ln>
                  <a:noFill/>
                </a:ln>
                <a:solidFill>
                  <a:srgbClr val="FFFFFF"/>
                </a:solidFill>
                <a:effectLst/>
                <a:uLnTx/>
                <a:uFillTx/>
                <a:latin typeface="Calibri" panose="020F0502020204030204"/>
                <a:ea typeface="+mn-ea"/>
                <a:cs typeface="+mn-cs"/>
              </a:rPr>
              <a:t>physician</a:t>
            </a: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nl-NL" sz="1600" b="0" i="0" u="none" strike="noStrike" kern="1200" cap="none" spc="0" normalizeH="0" baseline="0" noProof="0" dirty="0" err="1">
                <a:ln>
                  <a:noFill/>
                </a:ln>
                <a:solidFill>
                  <a:srgbClr val="FFFFFF"/>
                </a:solidFill>
                <a:effectLst/>
                <a:uLnTx/>
                <a:uFillTx/>
                <a:latin typeface="Calibri" panose="020F0502020204030204"/>
                <a:ea typeface="+mn-ea"/>
                <a:cs typeface="+mn-cs"/>
              </a:rPr>
              <a:t>assistant</a:t>
            </a: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 arts nodig om goed met deze casus om te gaan? </a:t>
            </a:r>
          </a:p>
        </p:txBody>
      </p:sp>
    </p:spTree>
    <p:extLst>
      <p:ext uri="{BB962C8B-B14F-4D97-AF65-F5344CB8AC3E}">
        <p14:creationId xmlns:p14="http://schemas.microsoft.com/office/powerpoint/2010/main" val="4087708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8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8F58E1C7-D99B-AE0C-B2CC-DF1969B9D8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34431EF8-0766-A7E4-222A-B0F35F2C28B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87215B51-4EBC-CA82-54E9-B92AFCA7AB98}"/>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84DEFF48-75C5-B01F-D841-60A2A64C652C}"/>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Plenair nabespreken</a:t>
            </a:r>
          </a:p>
        </p:txBody>
      </p:sp>
      <p:sp>
        <p:nvSpPr>
          <p:cNvPr id="9" name="Tijdelijke aanduiding voor tekst 3">
            <a:extLst>
              <a:ext uri="{FF2B5EF4-FFF2-40B4-BE49-F238E27FC236}">
                <a16:creationId xmlns:a16="http://schemas.microsoft.com/office/drawing/2014/main" id="{E8607968-D290-092E-A58B-DD1F25C8C4A4}"/>
              </a:ext>
            </a:extLst>
          </p:cNvPr>
          <p:cNvSpPr txBox="1">
            <a:spLocks/>
          </p:cNvSpPr>
          <p:nvPr/>
        </p:nvSpPr>
        <p:spPr>
          <a:xfrm>
            <a:off x="839788" y="2057400"/>
            <a:ext cx="105140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Wat was je grootste leerpunt?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Hoe heb je je rol ervaren?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Wat waren belemmerende/bevorderende factoren in de samenwerking?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We gaan straks nog een MDO oefenen. Schrijf voor jezelf op/ bedenk voor jezelf welk leerpunt je wilt oefenen. </a:t>
            </a:r>
          </a:p>
        </p:txBody>
      </p:sp>
    </p:spTree>
    <p:extLst>
      <p:ext uri="{BB962C8B-B14F-4D97-AF65-F5344CB8AC3E}">
        <p14:creationId xmlns:p14="http://schemas.microsoft.com/office/powerpoint/2010/main" val="455552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BE3E854C-427C-8478-CAAF-482C50C46D3C}"/>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5" name="Afbeelding 4" descr="Afbeelding met tekst&#10;&#10;Automatisch gegenereerde beschrijving">
            <a:extLst>
              <a:ext uri="{FF2B5EF4-FFF2-40B4-BE49-F238E27FC236}">
                <a16:creationId xmlns:a16="http://schemas.microsoft.com/office/drawing/2014/main" id="{F5AC3D1E-7E62-90FB-D8CC-FEEC46B0B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F28D20CA-0C87-77A0-7933-23E04A03960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7" name="Tijdelijke aanduiding voor voettekst 4">
            <a:extLst>
              <a:ext uri="{FF2B5EF4-FFF2-40B4-BE49-F238E27FC236}">
                <a16:creationId xmlns:a16="http://schemas.microsoft.com/office/drawing/2014/main" id="{C03157F5-61D0-FBA3-0954-906A4B887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8" name="Tijdelijke aanduiding voor dianummer 5">
            <a:extLst>
              <a:ext uri="{FF2B5EF4-FFF2-40B4-BE49-F238E27FC236}">
                <a16:creationId xmlns:a16="http://schemas.microsoft.com/office/drawing/2014/main" id="{9D3C22CE-0DE4-1EEA-62A9-BBA542A24FAD}"/>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1" name="Titel 1">
            <a:extLst>
              <a:ext uri="{FF2B5EF4-FFF2-40B4-BE49-F238E27FC236}">
                <a16:creationId xmlns:a16="http://schemas.microsoft.com/office/drawing/2014/main" id="{F2791C19-CF7C-BA2E-A580-3A0FAF764A58}"/>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MDO deel 2</a:t>
            </a:r>
          </a:p>
        </p:txBody>
      </p:sp>
    </p:spTree>
    <p:extLst>
      <p:ext uri="{BB962C8B-B14F-4D97-AF65-F5344CB8AC3E}">
        <p14:creationId xmlns:p14="http://schemas.microsoft.com/office/powerpoint/2010/main" val="2382155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Instructie</a:t>
            </a: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2057400"/>
            <a:ext cx="1051401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Gemengde groepen van 5 personen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Groepen ontvangen rolbeschrijvingen en verdelen die onderling, je mag je eigen of een andere professionele rol kiezen (let op: op basis van titel verdelen en alleen degene die een specifieke rol gekregen heeft leest betreffende inhoud)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Elke cursist krijgt een kaartje met hierop belangrijke informatie over de casus. Er staat basisinformatie op het kaartje die iedereen ter beschikking heeft. Daarnaast heeft elke rol zijn eigen bijdrage en voorkennis binnen het MDO. Deze informatie is voor iedere rol anders.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Op elk kaartje staat uitgewerkt welke rol de casus zal inbrengen en het MDO zal starten.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Start het MDO </a:t>
            </a: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sym typeface="Wingdings" panose="05000000000000000000" pitchFamily="2" charset="2"/>
              </a:rPr>
              <a:t></a:t>
            </a: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 ’20 min de tijd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145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Nabespreken in groepjes</a:t>
            </a: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2057400"/>
            <a:ext cx="1051401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Eerste ronde (‘5 min):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Hoe vond je het om op deze wijze een MDO te voeren? Wat vind je van het resultaat?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Is er informatie onbehandeld gebleven?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Zijn er nog losse eindjes?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Tweede ronde (‘5 min):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Wat heb je ervan geleerd?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Per rol toelichten: wat heb jij nu nodig voor een goede samenwerking?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Wat heb je als verzorgende/ verpleegkundige/ verpleegkundig specialist/ </a:t>
            </a:r>
            <a:r>
              <a:rPr kumimoji="0" lang="nl-NL" sz="1600" b="0" i="0" u="none" strike="noStrike" kern="1200" cap="none" spc="0" normalizeH="0" baseline="0" noProof="0" dirty="0" err="1">
                <a:ln>
                  <a:noFill/>
                </a:ln>
                <a:solidFill>
                  <a:srgbClr val="FFFFFF"/>
                </a:solidFill>
                <a:effectLst/>
                <a:uLnTx/>
                <a:uFillTx/>
                <a:latin typeface="Calibri" panose="020F0502020204030204"/>
                <a:ea typeface="+mn-ea"/>
                <a:cs typeface="+mn-cs"/>
              </a:rPr>
              <a:t>physician</a:t>
            </a: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nl-NL" sz="1600" b="0" i="0" u="none" strike="noStrike" kern="1200" cap="none" spc="0" normalizeH="0" baseline="0" noProof="0" dirty="0" err="1">
                <a:ln>
                  <a:noFill/>
                </a:ln>
                <a:solidFill>
                  <a:srgbClr val="FFFFFF"/>
                </a:solidFill>
                <a:effectLst/>
                <a:uLnTx/>
                <a:uFillTx/>
                <a:latin typeface="Calibri" panose="020F0502020204030204"/>
                <a:ea typeface="+mn-ea"/>
                <a:cs typeface="+mn-cs"/>
              </a:rPr>
              <a:t>assistant</a:t>
            </a: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 arts nodig om goed met deze casus om te gaan? </a:t>
            </a:r>
          </a:p>
        </p:txBody>
      </p:sp>
    </p:spTree>
    <p:extLst>
      <p:ext uri="{BB962C8B-B14F-4D97-AF65-F5344CB8AC3E}">
        <p14:creationId xmlns:p14="http://schemas.microsoft.com/office/powerpoint/2010/main" val="195811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pic>
        <p:nvPicPr>
          <p:cNvPr id="13" name="Content Placeholder 12">
            <a:extLst>
              <a:ext uri="{FF2B5EF4-FFF2-40B4-BE49-F238E27FC236}">
                <a16:creationId xmlns:a16="http://schemas.microsoft.com/office/drawing/2014/main" id="{C6CD883E-0567-A89A-3A24-482204CF9A5D}"/>
              </a:ext>
            </a:extLst>
          </p:cNvPr>
          <p:cNvPicPr>
            <a:picLocks noGrp="1" noChangeAspect="1"/>
          </p:cNvPicPr>
          <p:nvPr>
            <p:ph idx="1"/>
          </p:nvPr>
        </p:nvPicPr>
        <p:blipFill>
          <a:blip r:embed="rId4"/>
          <a:stretch>
            <a:fillRect/>
          </a:stretch>
        </p:blipFill>
        <p:spPr>
          <a:xfrm>
            <a:off x="7805812" y="804864"/>
            <a:ext cx="2676376" cy="4352921"/>
          </a:xfrm>
        </p:spPr>
      </p:pic>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4</a:t>
            </a:fld>
            <a:endParaRPr lang="nl-NL"/>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Leerdoelen</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solidFill>
                  <a:schemeClr val="bg2"/>
                </a:solidFill>
              </a:rPr>
              <a:t>Reflecteert op de eigen normen en waarden op het gebied van palliatieve zorg en levenseinde vraagstukken;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Kan acteren op de behoefte van de patiënt en naasten m.b.t. een gesprek over het levenseinde;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Kan patiënten en naasten begeleiden in de stervensfase;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Kan adequaat zelfzorg toepassen.</a:t>
            </a:r>
          </a:p>
        </p:txBody>
      </p:sp>
    </p:spTree>
    <p:extLst>
      <p:ext uri="{BB962C8B-B14F-4D97-AF65-F5344CB8AC3E}">
        <p14:creationId xmlns:p14="http://schemas.microsoft.com/office/powerpoint/2010/main" val="2935305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Plenair nabespreken</a:t>
            </a: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2057400"/>
            <a:ext cx="1051401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Wat was je grootste leerpunt?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Hoe heb je je rol ervaren?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Wat waren belemmerende/bevorderende factoren in de samenwerking? </a:t>
            </a:r>
          </a:p>
        </p:txBody>
      </p:sp>
    </p:spTree>
    <p:extLst>
      <p:ext uri="{BB962C8B-B14F-4D97-AF65-F5344CB8AC3E}">
        <p14:creationId xmlns:p14="http://schemas.microsoft.com/office/powerpoint/2010/main" val="1233237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CCDE7-0E84-1C13-663B-32DF556E75C8}"/>
              </a:ext>
            </a:extLst>
          </p:cNvPr>
          <p:cNvSpPr>
            <a:spLocks noGrp="1"/>
          </p:cNvSpPr>
          <p:nvPr>
            <p:ph type="title"/>
          </p:nvPr>
        </p:nvSpPr>
        <p:spPr/>
        <p:txBody>
          <a:bodyPr/>
          <a:lstStyle/>
          <a:p>
            <a:r>
              <a:rPr lang="nl-NL" dirty="0"/>
              <a:t>Meer leren in de regio?</a:t>
            </a:r>
          </a:p>
        </p:txBody>
      </p:sp>
      <p:sp>
        <p:nvSpPr>
          <p:cNvPr id="3" name="Tijdelijke aanduiding voor inhoud 2">
            <a:extLst>
              <a:ext uri="{FF2B5EF4-FFF2-40B4-BE49-F238E27FC236}">
                <a16:creationId xmlns:a16="http://schemas.microsoft.com/office/drawing/2014/main" id="{3AD75F13-E3D1-D120-C3B0-524B6643E9A9}"/>
              </a:ext>
            </a:extLst>
          </p:cNvPr>
          <p:cNvSpPr>
            <a:spLocks noGrp="1"/>
          </p:cNvSpPr>
          <p:nvPr>
            <p:ph idx="1"/>
          </p:nvPr>
        </p:nvSpPr>
        <p:spPr/>
        <p:txBody>
          <a:bodyPr/>
          <a:lstStyle/>
          <a:p>
            <a:r>
              <a:rPr lang="nl-NL" dirty="0">
                <a:highlight>
                  <a:srgbClr val="FFFF00"/>
                </a:highlight>
              </a:rPr>
              <a:t>[Beste aanbieder, </a:t>
            </a:r>
            <a:r>
              <a:rPr lang="nl-NL" dirty="0"/>
              <a:t>voeg hier de hulpbronnen van de regio in. Denk aan intervisie, consultatieteam, PATZ groep, aanvullend onderwijs </a:t>
            </a:r>
            <a:r>
              <a:rPr lang="nl-NL" dirty="0" err="1"/>
              <a:t>etcetera</a:t>
            </a:r>
            <a:r>
              <a:rPr lang="nl-NL" dirty="0"/>
              <a:t>]</a:t>
            </a:r>
          </a:p>
        </p:txBody>
      </p:sp>
    </p:spTree>
    <p:extLst>
      <p:ext uri="{BB962C8B-B14F-4D97-AF65-F5344CB8AC3E}">
        <p14:creationId xmlns:p14="http://schemas.microsoft.com/office/powerpoint/2010/main" val="2777210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ABA58C8-2BC8-2B6B-3E1E-8F5585E99481}"/>
              </a:ext>
            </a:extLst>
          </p:cNvPr>
          <p:cNvSpPr>
            <a:spLocks noGrp="1"/>
          </p:cNvSpPr>
          <p:nvPr>
            <p:ph type="title"/>
          </p:nvPr>
        </p:nvSpPr>
        <p:spPr/>
        <p:txBody>
          <a:bodyPr/>
          <a:lstStyle/>
          <a:p>
            <a:r>
              <a:rPr lang="nl-NL"/>
              <a:t>Vragenlijst | </a:t>
            </a:r>
            <a:r>
              <a:rPr lang="nl-NL" dirty="0"/>
              <a:t>Ook wij leren &amp; evalueren</a:t>
            </a:r>
          </a:p>
        </p:txBody>
      </p:sp>
      <p:sp>
        <p:nvSpPr>
          <p:cNvPr id="6" name="Tijdelijke aanduiding voor inhoud 5">
            <a:extLst>
              <a:ext uri="{FF2B5EF4-FFF2-40B4-BE49-F238E27FC236}">
                <a16:creationId xmlns:a16="http://schemas.microsoft.com/office/drawing/2014/main" id="{C8D67F0A-26A0-C9DD-56B8-AE3AA2B4A31D}"/>
              </a:ext>
            </a:extLst>
          </p:cNvPr>
          <p:cNvSpPr>
            <a:spLocks noGrp="1"/>
          </p:cNvSpPr>
          <p:nvPr>
            <p:ph idx="1"/>
          </p:nvPr>
        </p:nvSpPr>
        <p:spPr/>
        <p:txBody>
          <a:bodyPr/>
          <a:lstStyle/>
          <a:p>
            <a:pPr marL="0" indent="0">
              <a:buNone/>
            </a:pPr>
            <a:r>
              <a:rPr lang="nl-NL" dirty="0"/>
              <a:t> </a:t>
            </a:r>
          </a:p>
        </p:txBody>
      </p:sp>
      <p:pic>
        <p:nvPicPr>
          <p:cNvPr id="3" name="Afbeelding 2" descr="Afbeelding met patroon, plein, pixel, ontwerp&#10;&#10;Automatisch gegenereerde beschrijving">
            <a:extLst>
              <a:ext uri="{FF2B5EF4-FFF2-40B4-BE49-F238E27FC236}">
                <a16:creationId xmlns:a16="http://schemas.microsoft.com/office/drawing/2014/main" id="{82640641-7518-1479-7DA8-47A8C8BCD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953" y="1440504"/>
            <a:ext cx="3976991" cy="3976991"/>
          </a:xfrm>
          <a:prstGeom prst="rect">
            <a:avLst/>
          </a:prstGeom>
        </p:spPr>
      </p:pic>
    </p:spTree>
    <p:extLst>
      <p:ext uri="{BB962C8B-B14F-4D97-AF65-F5344CB8AC3E}">
        <p14:creationId xmlns:p14="http://schemas.microsoft.com/office/powerpoint/2010/main" val="7378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77EF7D03-C018-ED35-0850-4DE4A5E21497}"/>
              </a:ext>
            </a:extLst>
          </p:cNvPr>
          <p:cNvSpPr/>
          <p:nvPr/>
        </p:nvSpPr>
        <p:spPr>
          <a:xfrm>
            <a:off x="8153400" y="3015576"/>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4" name="Tijdelijke aanduiding voor datum 3">
            <a:extLst>
              <a:ext uri="{FF2B5EF4-FFF2-40B4-BE49-F238E27FC236}">
                <a16:creationId xmlns:a16="http://schemas.microsoft.com/office/drawing/2014/main" id="{9CB8ED40-E51F-7DB0-B227-F0BBB456477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44E61171-4C08-DE11-A592-3E6D9C5B70CF}"/>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8ED23939-9172-AE73-3F4C-CCF51B06F9AB}"/>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DA324459-033B-5056-DAA3-4B958742E1F1}"/>
              </a:ext>
            </a:extLst>
          </p:cNvPr>
          <p:cNvSpPr txBox="1">
            <a:spLocks/>
          </p:cNvSpPr>
          <p:nvPr/>
        </p:nvSpPr>
        <p:spPr>
          <a:xfrm>
            <a:off x="838200" y="365125"/>
            <a:ext cx="4957763"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D4049"/>
                </a:solidFill>
                <a:effectLst/>
                <a:uLnTx/>
                <a:uFillTx/>
                <a:latin typeface="Calibri" panose="020F0502020204030204"/>
                <a:ea typeface="+mj-ea"/>
                <a:cs typeface="+mj-cs"/>
              </a:rPr>
              <a:t>Afsluiting</a:t>
            </a:r>
          </a:p>
        </p:txBody>
      </p:sp>
      <p:sp>
        <p:nvSpPr>
          <p:cNvPr id="8" name="Tijdelijke aanduiding voor tekst 3">
            <a:extLst>
              <a:ext uri="{FF2B5EF4-FFF2-40B4-BE49-F238E27FC236}">
                <a16:creationId xmlns:a16="http://schemas.microsoft.com/office/drawing/2014/main" id="{3C548FA0-A701-3642-A7F4-8CFCDFA247C3}"/>
              </a:ext>
            </a:extLst>
          </p:cNvPr>
          <p:cNvSpPr txBox="1">
            <a:spLocks/>
          </p:cNvSpPr>
          <p:nvPr/>
        </p:nvSpPr>
        <p:spPr>
          <a:xfrm>
            <a:off x="839788" y="2057400"/>
            <a:ext cx="548619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rgbClr val="0D4049"/>
                </a:solidFill>
                <a:effectLst/>
                <a:uLnTx/>
                <a:uFillTx/>
                <a:latin typeface="Calibri" panose="020F0502020204030204"/>
                <a:ea typeface="+mn-ea"/>
                <a:cs typeface="+mn-cs"/>
              </a:rPr>
              <a:t>Wat neem je mee naar je eigen werkplek?</a:t>
            </a:r>
          </a:p>
        </p:txBody>
      </p:sp>
      <p:grpSp>
        <p:nvGrpSpPr>
          <p:cNvPr id="12" name="Groep 11">
            <a:extLst>
              <a:ext uri="{FF2B5EF4-FFF2-40B4-BE49-F238E27FC236}">
                <a16:creationId xmlns:a16="http://schemas.microsoft.com/office/drawing/2014/main" id="{EE905387-1237-0194-0C12-DC6053647353}"/>
              </a:ext>
            </a:extLst>
          </p:cNvPr>
          <p:cNvGrpSpPr/>
          <p:nvPr/>
        </p:nvGrpSpPr>
        <p:grpSpPr>
          <a:xfrm>
            <a:off x="8386865" y="4894606"/>
            <a:ext cx="3300738" cy="407325"/>
            <a:chOff x="7315200" y="1762298"/>
            <a:chExt cx="1471354" cy="407324"/>
          </a:xfrm>
        </p:grpSpPr>
        <p:sp>
          <p:nvSpPr>
            <p:cNvPr id="13" name="Afgeronde rechthoek 12">
              <a:extLst>
                <a:ext uri="{FF2B5EF4-FFF2-40B4-BE49-F238E27FC236}">
                  <a16:creationId xmlns:a16="http://schemas.microsoft.com/office/drawing/2014/main" id="{768AD163-D304-B5D3-CF40-505A5ADAEF34}"/>
                </a:ext>
              </a:extLst>
            </p:cNvPr>
            <p:cNvSpPr/>
            <p:nvPr/>
          </p:nvSpPr>
          <p:spPr>
            <a:xfrm>
              <a:off x="7315200" y="1775720"/>
              <a:ext cx="1471353" cy="39390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sp>
          <p:nvSpPr>
            <p:cNvPr id="14" name="Titel 1">
              <a:extLst>
                <a:ext uri="{FF2B5EF4-FFF2-40B4-BE49-F238E27FC236}">
                  <a16:creationId xmlns:a16="http://schemas.microsoft.com/office/drawing/2014/main" id="{4317BF88-090A-1051-068D-A4BCB8529CFF}"/>
                </a:ext>
              </a:extLst>
            </p:cNvPr>
            <p:cNvSpPr txBox="1">
              <a:spLocks/>
            </p:cNvSpPr>
            <p:nvPr/>
          </p:nvSpPr>
          <p:spPr>
            <a:xfrm>
              <a:off x="7315200" y="1762298"/>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nl-NL" sz="18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sp>
        <p:nvSpPr>
          <p:cNvPr id="20" name="Rechthoek 19">
            <a:extLst>
              <a:ext uri="{FF2B5EF4-FFF2-40B4-BE49-F238E27FC236}">
                <a16:creationId xmlns:a16="http://schemas.microsoft.com/office/drawing/2014/main" id="{F72A8377-5D68-3735-162A-116FD90C7F20}"/>
              </a:ext>
            </a:extLst>
          </p:cNvPr>
          <p:cNvSpPr/>
          <p:nvPr/>
        </p:nvSpPr>
        <p:spPr>
          <a:xfrm>
            <a:off x="8153400" y="278463"/>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grpSp>
        <p:nvGrpSpPr>
          <p:cNvPr id="21" name="Groep 20">
            <a:extLst>
              <a:ext uri="{FF2B5EF4-FFF2-40B4-BE49-F238E27FC236}">
                <a16:creationId xmlns:a16="http://schemas.microsoft.com/office/drawing/2014/main" id="{8E961456-5F04-8D4C-F00F-32D6D9200066}"/>
              </a:ext>
            </a:extLst>
          </p:cNvPr>
          <p:cNvGrpSpPr/>
          <p:nvPr/>
        </p:nvGrpSpPr>
        <p:grpSpPr>
          <a:xfrm>
            <a:off x="8386865" y="2157494"/>
            <a:ext cx="3300738" cy="407324"/>
            <a:chOff x="7315200" y="1762299"/>
            <a:chExt cx="1471354" cy="407323"/>
          </a:xfrm>
        </p:grpSpPr>
        <p:sp>
          <p:nvSpPr>
            <p:cNvPr id="22" name="Afgeronde rechthoek 21">
              <a:extLst>
                <a:ext uri="{FF2B5EF4-FFF2-40B4-BE49-F238E27FC236}">
                  <a16:creationId xmlns:a16="http://schemas.microsoft.com/office/drawing/2014/main" id="{5D3888FB-3268-349E-B524-79E5D5C5A856}"/>
                </a:ext>
              </a:extLst>
            </p:cNvPr>
            <p:cNvSpPr/>
            <p:nvPr/>
          </p:nvSpPr>
          <p:spPr>
            <a:xfrm>
              <a:off x="7315200" y="1775720"/>
              <a:ext cx="1471353" cy="3939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sp>
          <p:nvSpPr>
            <p:cNvPr id="23" name="Titel 1">
              <a:extLst>
                <a:ext uri="{FF2B5EF4-FFF2-40B4-BE49-F238E27FC236}">
                  <a16:creationId xmlns:a16="http://schemas.microsoft.com/office/drawing/2014/main" id="{2D54D5D9-0971-22F7-76CD-591D6EFD63BF}"/>
                </a:ext>
              </a:extLst>
            </p:cNvPr>
            <p:cNvSpPr txBox="1">
              <a:spLocks/>
            </p:cNvSpPr>
            <p:nvPr/>
          </p:nvSpPr>
          <p:spPr>
            <a:xfrm>
              <a:off x="7315200" y="1762299"/>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j-ea"/>
                  <a:cs typeface="+mj-cs"/>
                </a:rPr>
                <a:t>PRAKTIJKOPDRACHT</a:t>
              </a:r>
            </a:p>
          </p:txBody>
        </p:sp>
      </p:grpSp>
      <p:sp>
        <p:nvSpPr>
          <p:cNvPr id="24" name="Tekstvak 23">
            <a:extLst>
              <a:ext uri="{FF2B5EF4-FFF2-40B4-BE49-F238E27FC236}">
                <a16:creationId xmlns:a16="http://schemas.microsoft.com/office/drawing/2014/main" id="{CCE2FD2A-0F01-D4D3-72E0-6FA363177C22}"/>
              </a:ext>
            </a:extLst>
          </p:cNvPr>
          <p:cNvSpPr txBox="1"/>
          <p:nvPr/>
        </p:nvSpPr>
        <p:spPr>
          <a:xfrm>
            <a:off x="8289589" y="419804"/>
            <a:ext cx="3511717"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500" b="1" i="0" u="none" strike="noStrike" kern="1200" cap="none" spc="0" normalizeH="0" baseline="0" noProof="0" dirty="0">
                <a:ln>
                  <a:noFill/>
                </a:ln>
                <a:solidFill>
                  <a:srgbClr val="FFFFFF"/>
                </a:solidFill>
                <a:effectLst/>
                <a:uLnTx/>
                <a:uFillTx/>
                <a:latin typeface="Calibri" panose="020F0502020204030204"/>
                <a:ea typeface="+mn-ea"/>
                <a:cs typeface="+mn-cs"/>
              </a:rPr>
              <a:t>Probeer in het volgende MDO op je werkplek je leerpunten mee te nemen. Als er op jouw werkplek geen MDO gevoerd wordt, vraag jezelf eens af: zou het meerwaarde hebben? Welke disciplines zouden betrokken moeten worden? </a:t>
            </a:r>
          </a:p>
        </p:txBody>
      </p:sp>
    </p:spTree>
    <p:extLst>
      <p:ext uri="{BB962C8B-B14F-4D97-AF65-F5344CB8AC3E}">
        <p14:creationId xmlns:p14="http://schemas.microsoft.com/office/powerpoint/2010/main" val="1303944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7C0D98B0-ECD0-7BC3-19A4-AAB578803141}"/>
              </a:ext>
            </a:extLst>
          </p:cNvPr>
          <p:cNvSpPr/>
          <p:nvPr/>
        </p:nvSpPr>
        <p:spPr>
          <a:xfrm>
            <a:off x="0" y="3429001"/>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pic>
        <p:nvPicPr>
          <p:cNvPr id="10" name="Afbeelding 9" descr="Afbeelding met tekst&#10;&#10;Automatisch gegenereerde beschrijving">
            <a:extLst>
              <a:ext uri="{FF2B5EF4-FFF2-40B4-BE49-F238E27FC236}">
                <a16:creationId xmlns:a16="http://schemas.microsoft.com/office/drawing/2014/main" id="{66B171FA-BABE-C04B-81EE-495B25A93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608842"/>
            <a:ext cx="7772400" cy="2401006"/>
          </a:xfrm>
          <a:prstGeom prst="rect">
            <a:avLst/>
          </a:prstGeom>
        </p:spPr>
      </p:pic>
      <p:sp>
        <p:nvSpPr>
          <p:cNvPr id="3" name="Tijdelijke aanduiding voor inhoud 2">
            <a:extLst>
              <a:ext uri="{FF2B5EF4-FFF2-40B4-BE49-F238E27FC236}">
                <a16:creationId xmlns:a16="http://schemas.microsoft.com/office/drawing/2014/main" id="{24229D3E-CD0A-80B0-57A9-9143C65D5AAC}"/>
              </a:ext>
            </a:extLst>
          </p:cNvPr>
          <p:cNvSpPr>
            <a:spLocks noGrp="1"/>
          </p:cNvSpPr>
          <p:nvPr>
            <p:ph type="body" idx="4294967295"/>
          </p:nvPr>
        </p:nvSpPr>
        <p:spPr>
          <a:xfrm>
            <a:off x="2534435" y="4095344"/>
            <a:ext cx="6973495" cy="2546523"/>
          </a:xfrm>
          <a:prstGeom prst="rect">
            <a:avLst/>
          </a:prstGeom>
        </p:spPr>
        <p:txBody>
          <a:bodyPr/>
          <a:lstStyle/>
          <a:p>
            <a:pPr marL="0" indent="0">
              <a:buNone/>
            </a:pPr>
            <a:r>
              <a:rPr lang="nl-NL" dirty="0">
                <a:solidFill>
                  <a:schemeClr val="bg2"/>
                </a:solidFill>
              </a:rPr>
              <a:t>NAAM PRESENTATOR</a:t>
            </a:r>
          </a:p>
          <a:p>
            <a:pPr marL="0" indent="0">
              <a:buNone/>
            </a:pPr>
            <a:br>
              <a:rPr lang="nl-NL" dirty="0">
                <a:solidFill>
                  <a:schemeClr val="bg2"/>
                </a:solidFill>
              </a:rPr>
            </a:br>
            <a:endParaRPr lang="nl-NL" dirty="0">
              <a:solidFill>
                <a:schemeClr val="bg2"/>
              </a:solidFill>
            </a:endParaRPr>
          </a:p>
          <a:p>
            <a:pPr marL="0" indent="0">
              <a:buNone/>
            </a:pPr>
            <a:r>
              <a:rPr lang="nl-NL" dirty="0">
                <a:hlinkClick r:id="rId3"/>
              </a:rPr>
              <a:t>https://scholingpalliatievezorg.nl</a:t>
            </a:r>
            <a:endParaRPr lang="nl-NL" dirty="0"/>
          </a:p>
          <a:p>
            <a:pPr marL="0" indent="0">
              <a:buNone/>
            </a:pPr>
            <a:r>
              <a:rPr lang="nl-NL" dirty="0">
                <a:hlinkClick r:id="rId4"/>
              </a:rPr>
              <a:t>scholingpz@amsterdamumc.nl</a:t>
            </a:r>
            <a:endParaRPr lang="nl-NL" dirty="0"/>
          </a:p>
          <a:p>
            <a:pPr marL="0" indent="0">
              <a:buNone/>
            </a:pPr>
            <a:endParaRPr lang="nl-NL" dirty="0"/>
          </a:p>
        </p:txBody>
      </p:sp>
    </p:spTree>
    <p:extLst>
      <p:ext uri="{BB962C8B-B14F-4D97-AF65-F5344CB8AC3E}">
        <p14:creationId xmlns:p14="http://schemas.microsoft.com/office/powerpoint/2010/main" val="326928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01E8B697-86D1-54C7-EC90-54BCEAF5491F}"/>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10;&#10;Automatisch gegenereerde beschrijving">
            <a:extLst>
              <a:ext uri="{FF2B5EF4-FFF2-40B4-BE49-F238E27FC236}">
                <a16:creationId xmlns:a16="http://schemas.microsoft.com/office/drawing/2014/main" id="{3F958D33-5B65-CC5D-A6FD-19F548EB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892365B0-4F89-F811-92D5-2B8AFC959EB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7" name="Tijdelijke aanduiding voor voettekst 4">
            <a:extLst>
              <a:ext uri="{FF2B5EF4-FFF2-40B4-BE49-F238E27FC236}">
                <a16:creationId xmlns:a16="http://schemas.microsoft.com/office/drawing/2014/main" id="{9F67C918-99C9-916A-EEF8-C6EAF0E1F68C}"/>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8" name="Tijdelijke aanduiding voor dianummer 5">
            <a:extLst>
              <a:ext uri="{FF2B5EF4-FFF2-40B4-BE49-F238E27FC236}">
                <a16:creationId xmlns:a16="http://schemas.microsoft.com/office/drawing/2014/main" id="{F2908F80-5056-B871-B131-97B9E7E8B475}"/>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5</a:t>
            </a:fld>
            <a:endParaRPr lang="nl-NL"/>
          </a:p>
        </p:txBody>
      </p:sp>
      <p:sp>
        <p:nvSpPr>
          <p:cNvPr id="11" name="Titel 1">
            <a:extLst>
              <a:ext uri="{FF2B5EF4-FFF2-40B4-BE49-F238E27FC236}">
                <a16:creationId xmlns:a16="http://schemas.microsoft.com/office/drawing/2014/main" id="{44B3F236-3F12-1E91-15BE-7A740B1A4B32}"/>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solidFill>
                  <a:schemeClr val="bg2"/>
                </a:solidFill>
                <a:latin typeface="+mn-lt"/>
              </a:rPr>
              <a:t>Signaleren</a:t>
            </a:r>
          </a:p>
        </p:txBody>
      </p:sp>
    </p:spTree>
    <p:extLst>
      <p:ext uri="{BB962C8B-B14F-4D97-AF65-F5344CB8AC3E}">
        <p14:creationId xmlns:p14="http://schemas.microsoft.com/office/powerpoint/2010/main" val="101108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8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8F58E1C7-D99B-AE0C-B2CC-DF1969B9D88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34431EF8-0766-A7E4-222A-B0F35F2C28BC}"/>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87215B51-4EBC-CA82-54E9-B92AFCA7AB98}"/>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6</a:t>
            </a:fld>
            <a:endParaRPr lang="nl-NL"/>
          </a:p>
        </p:txBody>
      </p:sp>
      <p:sp>
        <p:nvSpPr>
          <p:cNvPr id="8" name="Titel 1">
            <a:extLst>
              <a:ext uri="{FF2B5EF4-FFF2-40B4-BE49-F238E27FC236}">
                <a16:creationId xmlns:a16="http://schemas.microsoft.com/office/drawing/2014/main" id="{84DEFF48-75C5-B01F-D841-60A2A64C652C}"/>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Signaleren</a:t>
            </a:r>
          </a:p>
        </p:txBody>
      </p:sp>
      <p:sp>
        <p:nvSpPr>
          <p:cNvPr id="9" name="Tijdelijke aanduiding voor tekst 3">
            <a:extLst>
              <a:ext uri="{FF2B5EF4-FFF2-40B4-BE49-F238E27FC236}">
                <a16:creationId xmlns:a16="http://schemas.microsoft.com/office/drawing/2014/main" id="{E8607968-D290-092E-A58B-DD1F25C8C4A4}"/>
              </a:ext>
            </a:extLst>
          </p:cNvPr>
          <p:cNvSpPr txBox="1">
            <a:spLocks/>
          </p:cNvSpPr>
          <p:nvPr/>
        </p:nvSpPr>
        <p:spPr>
          <a:xfrm>
            <a:off x="839789" y="2057400"/>
            <a:ext cx="6979908" cy="381158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nl-NL" sz="2400" dirty="0">
              <a:solidFill>
                <a:schemeClr val="bg2"/>
              </a:solidFill>
              <a:cs typeface="Calibri" panose="020F0502020204030204"/>
            </a:endParaRPr>
          </a:p>
          <a:p>
            <a:r>
              <a:rPr lang="nl-NL" sz="2400" dirty="0">
                <a:solidFill>
                  <a:schemeClr val="bg2"/>
                </a:solidFill>
              </a:rPr>
              <a:t>Vraag: Wat houdt deze patiënt in het bijzonder bezig? </a:t>
            </a:r>
            <a:endParaRPr lang="nl-NL" sz="2400" dirty="0">
              <a:solidFill>
                <a:schemeClr val="bg2"/>
              </a:solidFill>
              <a:cs typeface="Calibri"/>
            </a:endParaRPr>
          </a:p>
          <a:p>
            <a:r>
              <a:rPr lang="nl-NL" sz="2400" dirty="0">
                <a:cs typeface="Calibri"/>
              </a:rPr>
              <a:t>Denk aan: emoties, gebruik van metaforen, foto op nachtkastje, tattoo, sieraad, onverwachte wending aan het gesprek. </a:t>
            </a:r>
          </a:p>
          <a:p>
            <a:endParaRPr lang="nl-NL" sz="2400" dirty="0">
              <a:solidFill>
                <a:schemeClr val="bg2"/>
              </a:solidFill>
              <a:cs typeface="Calibri"/>
            </a:endParaRPr>
          </a:p>
          <a:p>
            <a:r>
              <a:rPr lang="nl-NL" sz="2400" i="1" dirty="0">
                <a:solidFill>
                  <a:schemeClr val="bg2"/>
                </a:solidFill>
                <a:cs typeface="Calibri"/>
              </a:rPr>
              <a:t>Voorbeeld: "</a:t>
            </a:r>
            <a:r>
              <a:rPr lang="nl-NL" sz="2400" i="1" dirty="0">
                <a:solidFill>
                  <a:schemeClr val="bg2"/>
                </a:solidFill>
                <a:latin typeface="Gill Sans MT"/>
                <a:cs typeface="Calibri"/>
              </a:rPr>
              <a:t>Liggende vrouw, snel sprekend, infuus, kruisje om. Geëmotioneerd."</a:t>
            </a:r>
            <a:endParaRPr lang="nl-NL" sz="2400" i="1" dirty="0">
              <a:solidFill>
                <a:schemeClr val="bg2"/>
              </a:solidFill>
              <a:cs typeface="Calibri"/>
            </a:endParaRPr>
          </a:p>
          <a:p>
            <a:endParaRPr lang="nl-NL" sz="2400" dirty="0">
              <a:solidFill>
                <a:schemeClr val="bg2"/>
              </a:solidFill>
              <a:cs typeface="Calibri"/>
            </a:endParaRPr>
          </a:p>
          <a:p>
            <a:endParaRPr lang="nl-NL" sz="2400" dirty="0">
              <a:solidFill>
                <a:schemeClr val="bg2"/>
              </a:solidFill>
              <a:cs typeface="Calibri"/>
            </a:endParaRPr>
          </a:p>
        </p:txBody>
      </p:sp>
    </p:spTree>
    <p:extLst>
      <p:ext uri="{BB962C8B-B14F-4D97-AF65-F5344CB8AC3E}">
        <p14:creationId xmlns:p14="http://schemas.microsoft.com/office/powerpoint/2010/main" val="93482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BE3E854C-427C-8478-CAAF-482C50C46D3C}"/>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10;&#10;Automatisch gegenereerde beschrijving">
            <a:extLst>
              <a:ext uri="{FF2B5EF4-FFF2-40B4-BE49-F238E27FC236}">
                <a16:creationId xmlns:a16="http://schemas.microsoft.com/office/drawing/2014/main" id="{F5AC3D1E-7E62-90FB-D8CC-FEEC46B0B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F28D20CA-0C87-77A0-7933-23E04A03960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7" name="Tijdelijke aanduiding voor voettekst 4">
            <a:extLst>
              <a:ext uri="{FF2B5EF4-FFF2-40B4-BE49-F238E27FC236}">
                <a16:creationId xmlns:a16="http://schemas.microsoft.com/office/drawing/2014/main" id="{C03157F5-61D0-FBA3-0954-906A4B88707D}"/>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8" name="Tijdelijke aanduiding voor dianummer 5">
            <a:extLst>
              <a:ext uri="{FF2B5EF4-FFF2-40B4-BE49-F238E27FC236}">
                <a16:creationId xmlns:a16="http://schemas.microsoft.com/office/drawing/2014/main" id="{9D3C22CE-0DE4-1EEA-62A9-BBA542A24FAD}"/>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7</a:t>
            </a:fld>
            <a:endParaRPr lang="nl-NL"/>
          </a:p>
        </p:txBody>
      </p:sp>
      <p:sp>
        <p:nvSpPr>
          <p:cNvPr id="11" name="Titel 1">
            <a:extLst>
              <a:ext uri="{FF2B5EF4-FFF2-40B4-BE49-F238E27FC236}">
                <a16:creationId xmlns:a16="http://schemas.microsoft.com/office/drawing/2014/main" id="{F2791C19-CF7C-BA2E-A580-3A0FAF764A58}"/>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solidFill>
                  <a:schemeClr val="bg2"/>
                </a:solidFill>
                <a:latin typeface="+mn-lt"/>
              </a:rPr>
              <a:t>Verkennen</a:t>
            </a:r>
          </a:p>
        </p:txBody>
      </p:sp>
    </p:spTree>
    <p:extLst>
      <p:ext uri="{BB962C8B-B14F-4D97-AF65-F5344CB8AC3E}">
        <p14:creationId xmlns:p14="http://schemas.microsoft.com/office/powerpoint/2010/main" val="386523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fld id="{15D51494-76CF-451E-B46E-2F608511F514}" type="slidenum">
              <a:rPr lang="nl-NL" smtClean="0"/>
              <a:t>8</a:t>
            </a:fld>
            <a:endParaRPr lang="nl-NL"/>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Verkennen</a:t>
            </a: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9" y="2057400"/>
            <a:ext cx="5256212" cy="381158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800100" lvl="1" indent="-342900">
              <a:buAutoNum type="arabicPeriod"/>
            </a:pPr>
            <a:r>
              <a:rPr lang="nl-NL" sz="2000" dirty="0">
                <a:solidFill>
                  <a:schemeClr val="bg2"/>
                </a:solidFill>
                <a:latin typeface="Gill Sans MT"/>
              </a:rPr>
              <a:t>Kun je erachter komen wat de patiënt bezighoudt? </a:t>
            </a:r>
          </a:p>
          <a:p>
            <a:pPr marL="800100" lvl="1" indent="-342900">
              <a:buAutoNum type="arabicPeriod"/>
            </a:pPr>
            <a:r>
              <a:rPr lang="nl-NL" sz="2000" dirty="0">
                <a:solidFill>
                  <a:schemeClr val="bg2"/>
                </a:solidFill>
                <a:latin typeface="Gill Sans MT"/>
              </a:rPr>
              <a:t>Aan wie of wat had de patiënt in het verleden steun? </a:t>
            </a:r>
          </a:p>
          <a:p>
            <a:pPr marL="800100" lvl="1" indent="-342900">
              <a:buAutoNum type="arabicPeriod"/>
            </a:pPr>
            <a:r>
              <a:rPr lang="nl-NL" sz="2000" dirty="0">
                <a:solidFill>
                  <a:schemeClr val="bg2"/>
                </a:solidFill>
                <a:latin typeface="Gill Sans MT"/>
              </a:rPr>
              <a:t>Wie zou de patiënt graag bij zich hebben? </a:t>
            </a:r>
          </a:p>
          <a:p>
            <a:pPr lvl="1"/>
            <a:endParaRPr lang="nl-NL" dirty="0">
              <a:solidFill>
                <a:schemeClr val="bg2"/>
              </a:solidFill>
              <a:latin typeface="Gill Sans MT"/>
            </a:endParaRPr>
          </a:p>
          <a:p>
            <a:pPr lvl="1"/>
            <a:r>
              <a:rPr lang="nl-NL" sz="2000" dirty="0">
                <a:solidFill>
                  <a:schemeClr val="bg1"/>
                </a:solidFill>
                <a:latin typeface="Gill Sans MT"/>
              </a:rPr>
              <a:t>Tip: Verken of het klopt wat je denkt te signaleren of waar te nemen</a:t>
            </a:r>
            <a:endParaRPr lang="nl-NL" sz="2000">
              <a:solidFill>
                <a:schemeClr val="bg1"/>
              </a:solidFill>
              <a:latin typeface="Calibri" panose="020F0502020204030204"/>
              <a:cs typeface="Calibri" panose="020F0502020204030204"/>
            </a:endParaRPr>
          </a:p>
          <a:p>
            <a:pPr lvl="1"/>
            <a:r>
              <a:rPr lang="nl-NL" sz="2000" dirty="0">
                <a:solidFill>
                  <a:schemeClr val="bg1"/>
                </a:solidFill>
                <a:latin typeface="Gill Sans MT"/>
              </a:rPr>
              <a:t>Tip: Probeer niet oordelend te zijn maar nieuwsgierig</a:t>
            </a:r>
            <a:endParaRPr lang="nl-NL" sz="2000">
              <a:solidFill>
                <a:schemeClr val="bg1"/>
              </a:solidFill>
              <a:cs typeface="Calibri" panose="020F0502020204030204"/>
            </a:endParaRPr>
          </a:p>
          <a:p>
            <a:pPr marL="800100" lvl="1" indent="-342900">
              <a:buAutoNum type="arabicPeriod"/>
            </a:pPr>
            <a:endParaRPr lang="nl-NL" dirty="0">
              <a:solidFill>
                <a:schemeClr val="bg2"/>
              </a:solidFill>
              <a:latin typeface="Gill Sans MT"/>
              <a:cs typeface="Calibri" panose="020F0502020204030204"/>
            </a:endParaRPr>
          </a:p>
          <a:p>
            <a:pPr lvl="1"/>
            <a:endParaRPr lang="nl-NL" dirty="0">
              <a:solidFill>
                <a:schemeClr val="bg2"/>
              </a:solidFill>
              <a:latin typeface="Gill Sans MT"/>
            </a:endParaRPr>
          </a:p>
          <a:p>
            <a:pPr marL="285750" indent="-285750">
              <a:buChar char="•"/>
            </a:pPr>
            <a:endParaRPr lang="nl-NL" dirty="0">
              <a:solidFill>
                <a:schemeClr val="bg2"/>
              </a:solidFill>
              <a:latin typeface="Calibri" panose="020F0502020204030204"/>
              <a:cs typeface="Calibri" panose="020F0502020204030204"/>
            </a:endParaRPr>
          </a:p>
          <a:p>
            <a:pPr marL="285750" indent="-285750">
              <a:buFont typeface="Arial" panose="020B0604020202020204" pitchFamily="34" charset="0"/>
              <a:buChar char="•"/>
            </a:pPr>
            <a:endParaRPr lang="nl-NL" dirty="0">
              <a:solidFill>
                <a:schemeClr val="bg2"/>
              </a:solidFill>
              <a:cs typeface="Calibri" panose="020F0502020204030204"/>
            </a:endParaRPr>
          </a:p>
          <a:p>
            <a:pPr marL="285750" indent="-285750">
              <a:buFont typeface="Arial" panose="020B0604020202020204" pitchFamily="34" charset="0"/>
              <a:buChar char="•"/>
            </a:pPr>
            <a:endParaRPr lang="nl-NL" dirty="0">
              <a:solidFill>
                <a:schemeClr val="bg2"/>
              </a:solidFill>
              <a:cs typeface="Calibri" panose="020F0502020204030204"/>
            </a:endParaRPr>
          </a:p>
        </p:txBody>
      </p:sp>
      <p:pic>
        <p:nvPicPr>
          <p:cNvPr id="1026" name="Picture 2">
            <a:extLst>
              <a:ext uri="{FF2B5EF4-FFF2-40B4-BE49-F238E27FC236}">
                <a16:creationId xmlns:a16="http://schemas.microsoft.com/office/drawing/2014/main" id="{8F94651B-0FB9-190D-7363-35081E2D9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544" y="136525"/>
            <a:ext cx="3763078" cy="2622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D05D57F-AFE8-5BCF-A8DF-6590E7602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773" y="2867078"/>
            <a:ext cx="3763078" cy="300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3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fld id="{15D51494-76CF-451E-B46E-2F608511F514}" type="slidenum">
              <a:rPr lang="nl-NL" smtClean="0"/>
              <a:t>9</a:t>
            </a:fld>
            <a:endParaRPr lang="nl-NL"/>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lIns="91440" tIns="45720" rIns="91440" bIns="45720"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Verkennen - opdracht</a:t>
            </a: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9" y="2057400"/>
            <a:ext cx="5256212" cy="381158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solidFill>
                  <a:schemeClr val="bg2"/>
                </a:solidFill>
              </a:rPr>
              <a:t>Drietallen (‘15 min. totaal voor 2 casus):</a:t>
            </a:r>
            <a:endParaRPr lang="nl-NL" dirty="0">
              <a:solidFill>
                <a:schemeClr val="bg2"/>
              </a:solidFill>
              <a:cs typeface="Calibri"/>
            </a:endParaRPr>
          </a:p>
          <a:p>
            <a:pPr marL="742950" lvl="1" indent="-285750">
              <a:buAutoNum type="arabicPeriod"/>
            </a:pPr>
            <a:r>
              <a:rPr lang="nl-NL" dirty="0">
                <a:solidFill>
                  <a:schemeClr val="bg2"/>
                </a:solidFill>
              </a:rPr>
              <a:t>1 deelnemer speelt de zorgverlener die in gesprek gaat met een patiënt. De zorgverlener probeert te achterhalen wat deze patiënt bezig houdt.  </a:t>
            </a:r>
            <a:endParaRPr lang="nl-NL" dirty="0">
              <a:solidFill>
                <a:schemeClr val="bg2"/>
              </a:solidFill>
              <a:cs typeface="Calibri" panose="020F0502020204030204"/>
            </a:endParaRPr>
          </a:p>
          <a:p>
            <a:pPr marL="742950" lvl="1" indent="-285750">
              <a:buAutoNum type="arabicPeriod"/>
            </a:pPr>
            <a:endParaRPr lang="nl-NL" dirty="0">
              <a:solidFill>
                <a:schemeClr val="bg2"/>
              </a:solidFill>
              <a:cs typeface="Calibri" panose="020F0502020204030204"/>
            </a:endParaRPr>
          </a:p>
          <a:p>
            <a:pPr marL="742950" lvl="1" indent="-285750">
              <a:buAutoNum type="arabicPeriod"/>
            </a:pPr>
            <a:r>
              <a:rPr lang="nl-NL" dirty="0">
                <a:solidFill>
                  <a:schemeClr val="bg2"/>
                </a:solidFill>
              </a:rPr>
              <a:t>1 deelnemer speelt de patiënt (neem een patiënt in gedachte die nu bij je te binnen schiet, bijv. patiënt komt structureel 10 min. te laat op het consult). De patiënt brengt iets in wat hem of haar bezig houdt. </a:t>
            </a:r>
            <a:endParaRPr lang="nl-NL" dirty="0">
              <a:solidFill>
                <a:schemeClr val="bg2"/>
              </a:solidFill>
              <a:cs typeface="Calibri" panose="020F0502020204030204"/>
            </a:endParaRPr>
          </a:p>
          <a:p>
            <a:pPr marL="742950" lvl="1" indent="-285750">
              <a:buAutoNum type="arabicPeriod"/>
            </a:pPr>
            <a:endParaRPr lang="nl-NL" dirty="0">
              <a:solidFill>
                <a:schemeClr val="bg2"/>
              </a:solidFill>
              <a:cs typeface="Calibri" panose="020F0502020204030204"/>
            </a:endParaRPr>
          </a:p>
          <a:p>
            <a:pPr marL="742950" lvl="1" indent="-285750">
              <a:buAutoNum type="arabicPeriod"/>
            </a:pPr>
            <a:r>
              <a:rPr lang="nl-NL" dirty="0">
                <a:solidFill>
                  <a:schemeClr val="bg2"/>
                </a:solidFill>
              </a:rPr>
              <a:t>1 deelnemer observeert (wat werkt wel en niet, schrijf eventueel mee) </a:t>
            </a:r>
            <a:endParaRPr lang="nl-NL" dirty="0">
              <a:solidFill>
                <a:schemeClr val="bg2"/>
              </a:solidFill>
              <a:cs typeface="Calibri" panose="020F0502020204030204"/>
            </a:endParaRP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endParaRPr lang="nl-NL" dirty="0">
              <a:solidFill>
                <a:schemeClr val="bg2"/>
              </a:solidFill>
            </a:endParaRPr>
          </a:p>
        </p:txBody>
      </p:sp>
      <p:pic>
        <p:nvPicPr>
          <p:cNvPr id="1026" name="Picture 2">
            <a:extLst>
              <a:ext uri="{FF2B5EF4-FFF2-40B4-BE49-F238E27FC236}">
                <a16:creationId xmlns:a16="http://schemas.microsoft.com/office/drawing/2014/main" id="{8F94651B-0FB9-190D-7363-35081E2D9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544" y="136525"/>
            <a:ext cx="3763078" cy="2622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D05D57F-AFE8-5BCF-A8DF-6590E7602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773" y="2867078"/>
            <a:ext cx="3763078" cy="300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060860"/>
      </p:ext>
    </p:extLst>
  </p:cSld>
  <p:clrMapOvr>
    <a:masterClrMapping/>
  </p:clrMapOvr>
</p:sld>
</file>

<file path=ppt/theme/theme1.xml><?xml version="1.0" encoding="utf-8"?>
<a:theme xmlns:a="http://schemas.openxmlformats.org/drawingml/2006/main" name="Witte achtergrond">
  <a:themeElements>
    <a:clrScheme name="ScholingPZ 2">
      <a:dk1>
        <a:srgbClr val="0D4049"/>
      </a:dk1>
      <a:lt1>
        <a:srgbClr val="EB6650"/>
      </a:lt1>
      <a:dk2>
        <a:srgbClr val="38B8AF"/>
      </a:dk2>
      <a:lt2>
        <a:srgbClr val="FFFFFF"/>
      </a:lt2>
      <a:accent1>
        <a:srgbClr val="EB6751"/>
      </a:accent1>
      <a:accent2>
        <a:srgbClr val="38B8AF"/>
      </a:accent2>
      <a:accent3>
        <a:srgbClr val="E6E6E6"/>
      </a:accent3>
      <a:accent4>
        <a:srgbClr val="E20512"/>
      </a:accent4>
      <a:accent5>
        <a:srgbClr val="0075BF"/>
      </a:accent5>
      <a:accent6>
        <a:srgbClr val="70AD47"/>
      </a:accent6>
      <a:hlink>
        <a:srgbClr val="EB6650"/>
      </a:hlink>
      <a:folHlink>
        <a:srgbClr val="EB6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nkergroene achtergrond">
  <a:themeElements>
    <a:clrScheme name="ScholingPZ">
      <a:dk1>
        <a:srgbClr val="0D4049"/>
      </a:dk1>
      <a:lt1>
        <a:srgbClr val="EB6650"/>
      </a:lt1>
      <a:dk2>
        <a:srgbClr val="38B8AF"/>
      </a:dk2>
      <a:lt2>
        <a:srgbClr val="FFFFFF"/>
      </a:lt2>
      <a:accent1>
        <a:srgbClr val="EB6751"/>
      </a:accent1>
      <a:accent2>
        <a:srgbClr val="38B8AF"/>
      </a:accent2>
      <a:accent3>
        <a:srgbClr val="DCDCDC"/>
      </a:accent3>
      <a:accent4>
        <a:srgbClr val="E20512"/>
      </a:accent4>
      <a:accent5>
        <a:srgbClr val="0075BF"/>
      </a:accent5>
      <a:accent6>
        <a:srgbClr val="70AD47"/>
      </a:accent6>
      <a:hlink>
        <a:srgbClr val="EB6650"/>
      </a:hlink>
      <a:folHlink>
        <a:srgbClr val="38B8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urqoise achtergrond">
  <a:themeElements>
    <a:clrScheme name="ScholingPZ">
      <a:dk1>
        <a:srgbClr val="0D4049"/>
      </a:dk1>
      <a:lt1>
        <a:srgbClr val="EB6650"/>
      </a:lt1>
      <a:dk2>
        <a:srgbClr val="38B8AF"/>
      </a:dk2>
      <a:lt2>
        <a:srgbClr val="FFFFFF"/>
      </a:lt2>
      <a:accent1>
        <a:srgbClr val="EB6751"/>
      </a:accent1>
      <a:accent2>
        <a:srgbClr val="38B8AF"/>
      </a:accent2>
      <a:accent3>
        <a:srgbClr val="DCDCDC"/>
      </a:accent3>
      <a:accent4>
        <a:srgbClr val="E20512"/>
      </a:accent4>
      <a:accent5>
        <a:srgbClr val="0075BF"/>
      </a:accent5>
      <a:accent6>
        <a:srgbClr val="70AD47"/>
      </a:accent6>
      <a:hlink>
        <a:srgbClr val="EB6650"/>
      </a:hlink>
      <a:folHlink>
        <a:srgbClr val="38B8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anje achtergrond">
  <a:themeElements>
    <a:clrScheme name="ScholingPZ 2">
      <a:dk1>
        <a:srgbClr val="0D4049"/>
      </a:dk1>
      <a:lt1>
        <a:srgbClr val="EB6650"/>
      </a:lt1>
      <a:dk2>
        <a:srgbClr val="38B8AF"/>
      </a:dk2>
      <a:lt2>
        <a:srgbClr val="FFFFFF"/>
      </a:lt2>
      <a:accent1>
        <a:srgbClr val="EB6751"/>
      </a:accent1>
      <a:accent2>
        <a:srgbClr val="38B8AF"/>
      </a:accent2>
      <a:accent3>
        <a:srgbClr val="E6E6E6"/>
      </a:accent3>
      <a:accent4>
        <a:srgbClr val="E20512"/>
      </a:accent4>
      <a:accent5>
        <a:srgbClr val="0075BF"/>
      </a:accent5>
      <a:accent6>
        <a:srgbClr val="70AD47"/>
      </a:accent6>
      <a:hlink>
        <a:srgbClr val="EB6650"/>
      </a:hlink>
      <a:folHlink>
        <a:srgbClr val="EB6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ranje achtergrond">
  <a:themeElements>
    <a:clrScheme name="ScholingPZ">
      <a:dk1>
        <a:srgbClr val="0D4049"/>
      </a:dk1>
      <a:lt1>
        <a:srgbClr val="EB6650"/>
      </a:lt1>
      <a:dk2>
        <a:srgbClr val="38B8AF"/>
      </a:dk2>
      <a:lt2>
        <a:srgbClr val="FFFFFF"/>
      </a:lt2>
      <a:accent1>
        <a:srgbClr val="EB6751"/>
      </a:accent1>
      <a:accent2>
        <a:srgbClr val="38B8AF"/>
      </a:accent2>
      <a:accent3>
        <a:srgbClr val="DCDCDC"/>
      </a:accent3>
      <a:accent4>
        <a:srgbClr val="E20512"/>
      </a:accent4>
      <a:accent5>
        <a:srgbClr val="0075BF"/>
      </a:accent5>
      <a:accent6>
        <a:srgbClr val="70AD47"/>
      </a:accent6>
      <a:hlink>
        <a:srgbClr val="EB6650"/>
      </a:hlink>
      <a:folHlink>
        <a:srgbClr val="38B8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C4B550ABE92447A2ACA11BE917DF83" ma:contentTypeVersion="12" ma:contentTypeDescription="Een nieuw document maken." ma:contentTypeScope="" ma:versionID="262a649e3cce448505f6f1eca6af9094">
  <xsd:schema xmlns:xsd="http://www.w3.org/2001/XMLSchema" xmlns:xs="http://www.w3.org/2001/XMLSchema" xmlns:p="http://schemas.microsoft.com/office/2006/metadata/properties" xmlns:ns2="a80ab04c-8f70-4963-96ff-2715df65a177" xmlns:ns3="1acb8f41-2a33-4baf-8cf1-caa83d506ca0" targetNamespace="http://schemas.microsoft.com/office/2006/metadata/properties" ma:root="true" ma:fieldsID="a5b4875408f2d4989d8f6250296b6552" ns2:_="" ns3:_="">
    <xsd:import namespace="a80ab04c-8f70-4963-96ff-2715df65a177"/>
    <xsd:import namespace="1acb8f41-2a33-4baf-8cf1-caa83d506ca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ab04c-8f70-4963-96ff-2715df65a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cb8f41-2a33-4baf-8cf1-caa83d506ca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6c6539-3159-4d14-8bb5-b2f50dd824ba}" ma:internalName="TaxCatchAll" ma:showField="CatchAllData" ma:web="1acb8f41-2a33-4baf-8cf1-caa83d506ca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0ab04c-8f70-4963-96ff-2715df65a177">
      <Terms xmlns="http://schemas.microsoft.com/office/infopath/2007/PartnerControls"/>
    </lcf76f155ced4ddcb4097134ff3c332f>
    <TaxCatchAll xmlns="1acb8f41-2a33-4baf-8cf1-caa83d506ca0" xsi:nil="true"/>
  </documentManagement>
</p:properties>
</file>

<file path=customXml/itemProps1.xml><?xml version="1.0" encoding="utf-8"?>
<ds:datastoreItem xmlns:ds="http://schemas.openxmlformats.org/officeDocument/2006/customXml" ds:itemID="{8EAF0267-69C1-4D09-9211-28D1FCC29FE7}">
  <ds:schemaRefs>
    <ds:schemaRef ds:uri="http://schemas.microsoft.com/sharepoint/v3/contenttype/forms"/>
  </ds:schemaRefs>
</ds:datastoreItem>
</file>

<file path=customXml/itemProps2.xml><?xml version="1.0" encoding="utf-8"?>
<ds:datastoreItem xmlns:ds="http://schemas.openxmlformats.org/officeDocument/2006/customXml" ds:itemID="{EB9060C7-5137-47E3-A588-597A4ADE8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0ab04c-8f70-4963-96ff-2715df65a177"/>
    <ds:schemaRef ds:uri="1acb8f41-2a33-4baf-8cf1-caa83d506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4C73AA-FF56-48C3-8621-847121A0A401}">
  <ds:schemaRefs>
    <ds:schemaRef ds:uri="http://schemas.microsoft.com/office/2006/metadata/properties"/>
    <ds:schemaRef ds:uri="http://schemas.microsoft.com/office/infopath/2007/PartnerControls"/>
    <ds:schemaRef ds:uri="a80ab04c-8f70-4963-96ff-2715df65a177"/>
    <ds:schemaRef ds:uri="1acb8f41-2a33-4baf-8cf1-caa83d506ca0"/>
  </ds:schemaRefs>
</ds:datastoreItem>
</file>

<file path=docProps/app.xml><?xml version="1.0" encoding="utf-8"?>
<Properties xmlns="http://schemas.openxmlformats.org/officeDocument/2006/extended-properties" xmlns:vt="http://schemas.openxmlformats.org/officeDocument/2006/docPropsVTypes">
  <TotalTime>192</TotalTime>
  <Words>3650</Words>
  <Application>Microsoft Office PowerPoint</Application>
  <PresentationFormat>Breedbeeld</PresentationFormat>
  <Paragraphs>375</Paragraphs>
  <Slides>44</Slides>
  <Notes>33</Notes>
  <HiddenSlides>0</HiddenSlides>
  <MMClips>0</MMClips>
  <ScaleCrop>false</ScaleCrop>
  <HeadingPairs>
    <vt:vector size="6" baseType="variant">
      <vt:variant>
        <vt:lpstr>Gebruikte lettertypen</vt:lpstr>
      </vt:variant>
      <vt:variant>
        <vt:i4>7</vt:i4>
      </vt:variant>
      <vt:variant>
        <vt:lpstr>Thema</vt:lpstr>
      </vt:variant>
      <vt:variant>
        <vt:i4>5</vt:i4>
      </vt:variant>
      <vt:variant>
        <vt:lpstr>Diatitels</vt:lpstr>
      </vt:variant>
      <vt:variant>
        <vt:i4>44</vt:i4>
      </vt:variant>
    </vt:vector>
  </HeadingPairs>
  <TitlesOfParts>
    <vt:vector size="56" baseType="lpstr">
      <vt:lpstr>Arial</vt:lpstr>
      <vt:lpstr>Calibri</vt:lpstr>
      <vt:lpstr>Calibri Light</vt:lpstr>
      <vt:lpstr>Gill Sans MT</vt:lpstr>
      <vt:lpstr>Segoe UI</vt:lpstr>
      <vt:lpstr>Symbol</vt:lpstr>
      <vt:lpstr>WordVisiCarriageReturn_MSFontService</vt:lpstr>
      <vt:lpstr>Witte achtergrond</vt:lpstr>
      <vt:lpstr>Donkergroene achtergrond</vt:lpstr>
      <vt:lpstr>Turqoise achtergrond</vt:lpstr>
      <vt:lpstr>Oranje achtergrond</vt:lpstr>
      <vt:lpstr>1_Oranje achtergrond</vt:lpstr>
      <vt:lpstr>Bijeenkomst III  Zingeving Communicatie Samenwerken</vt:lpstr>
      <vt:lpstr>Disclosure belangen spreker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Praktijklab 1: communicatie</vt:lpstr>
      <vt:lpstr>PowerPoint-presentatie</vt:lpstr>
      <vt:lpstr>PowerPoint-presentatie</vt:lpstr>
      <vt:lpstr>PowerPoint-presentatie</vt:lpstr>
      <vt:lpstr>PowerPoint-presentatie</vt:lpstr>
      <vt:lpstr>PowerPoint-presentatie</vt:lpstr>
      <vt:lpstr>Casus 1</vt:lpstr>
      <vt:lpstr>Casus 2</vt:lpstr>
      <vt:lpstr>Casus 3</vt:lpstr>
      <vt:lpstr>PowerPoint-presentatie</vt:lpstr>
      <vt:lpstr> Subgroepen: instructie</vt:lpstr>
      <vt:lpstr>Casus 1</vt:lpstr>
      <vt:lpstr>Casus 2</vt:lpstr>
      <vt:lpstr>Casus 3</vt:lpstr>
      <vt:lpstr>PowerPoint-presentatie</vt:lpstr>
      <vt:lpstr>PowerPoint-presentatie</vt:lpstr>
      <vt:lpstr>Samenwerken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Meer leren in de regio?</vt:lpstr>
      <vt:lpstr>Vragenlijst | Ook wij leren &amp; evalueren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Donna Visser</dc:creator>
  <cp:lastModifiedBy>Bruin, J. de (Josefien)</cp:lastModifiedBy>
  <cp:revision>84</cp:revision>
  <dcterms:created xsi:type="dcterms:W3CDTF">2023-04-05T09:34:33Z</dcterms:created>
  <dcterms:modified xsi:type="dcterms:W3CDTF">2024-02-23T08:13:35Z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0x0101008FC4B550ABE92447A2ACA11BE917DF83</vt:lpwstr>
  </property>
  <property fmtid="{D5CDD505-2E9C-101B-9397-08002B2CF9AE}" pid="3" name="MediaServiceImageTags">
    <vt:lpwstr/>
  </property>
</Properties>
</file>